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1" r:id="rId2"/>
    <p:sldMasterId id="2147483803" r:id="rId3"/>
    <p:sldMasterId id="2147483815" r:id="rId4"/>
  </p:sldMasterIdLst>
  <p:notesMasterIdLst>
    <p:notesMasterId r:id="rId26"/>
  </p:notesMasterIdLst>
  <p:handoutMasterIdLst>
    <p:handoutMasterId r:id="rId27"/>
  </p:handoutMasterIdLst>
  <p:sldIdLst>
    <p:sldId id="431" r:id="rId5"/>
    <p:sldId id="462" r:id="rId6"/>
    <p:sldId id="459" r:id="rId7"/>
    <p:sldId id="443" r:id="rId8"/>
    <p:sldId id="460" r:id="rId9"/>
    <p:sldId id="463" r:id="rId10"/>
    <p:sldId id="444" r:id="rId11"/>
    <p:sldId id="446" r:id="rId12"/>
    <p:sldId id="445" r:id="rId13"/>
    <p:sldId id="447" r:id="rId14"/>
    <p:sldId id="450" r:id="rId15"/>
    <p:sldId id="448" r:id="rId16"/>
    <p:sldId id="449" r:id="rId17"/>
    <p:sldId id="451" r:id="rId18"/>
    <p:sldId id="452" r:id="rId19"/>
    <p:sldId id="453" r:id="rId20"/>
    <p:sldId id="458" r:id="rId21"/>
    <p:sldId id="455" r:id="rId22"/>
    <p:sldId id="457" r:id="rId23"/>
    <p:sldId id="461" r:id="rId24"/>
    <p:sldId id="433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94D3"/>
    <a:srgbClr val="093E64"/>
    <a:srgbClr val="003A69"/>
    <a:srgbClr val="F9F9F9"/>
    <a:srgbClr val="106470"/>
    <a:srgbClr val="0096DB"/>
    <a:srgbClr val="4D4E53"/>
    <a:srgbClr val="0063BE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 autoAdjust="0"/>
    <p:restoredTop sz="69449" autoAdjust="0"/>
  </p:normalViewPr>
  <p:slideViewPr>
    <p:cSldViewPr snapToGrid="0" showGuides="1">
      <p:cViewPr varScale="1">
        <p:scale>
          <a:sx n="64" d="100"/>
          <a:sy n="64" d="100"/>
        </p:scale>
        <p:origin x="1710" y="66"/>
      </p:cViewPr>
      <p:guideLst>
        <p:guide orient="horz" pos="2160"/>
        <p:guide pos="3839"/>
      </p:guideLst>
    </p:cSldViewPr>
  </p:slideViewPr>
  <p:outlineViewPr>
    <p:cViewPr>
      <p:scale>
        <a:sx n="100" d="100"/>
        <a:sy n="100" d="100"/>
      </p:scale>
      <p:origin x="0" y="-10458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40" d="100"/>
          <a:sy n="140" d="100"/>
        </p:scale>
        <p:origin x="453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D9E29-3992-4DEB-B5A8-54C155E636DA}">
      <dgm:prSet phldrT="[Text]" custT="1"/>
      <dgm:spPr>
        <a:xfrm>
          <a:off x="0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Service Delivery</a:t>
          </a:r>
        </a:p>
        <a:p>
          <a:pPr algn="ctr"/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Not Product Development</a:t>
          </a:r>
          <a:endParaRPr lang="en-US" sz="1800" b="1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2058A28E-E35E-4F0A-A6B3-39B6AAD11B71}" type="parTrans" cxnId="{E798E165-C103-4B91-A7F9-37AAD0BA6A2B}">
      <dgm:prSet/>
      <dgm:spPr/>
      <dgm:t>
        <a:bodyPr/>
        <a:lstStyle/>
        <a:p>
          <a:pPr algn="ctr"/>
          <a:endParaRPr lang="en-US"/>
        </a:p>
      </dgm:t>
    </dgm:pt>
    <dgm:pt modelId="{35D433BB-DB72-40A5-B850-907D73FBEE1A}" type="sibTrans" cxnId="{E798E165-C103-4B91-A7F9-37AAD0BA6A2B}">
      <dgm:prSet/>
      <dgm:spPr/>
      <dgm:t>
        <a:bodyPr/>
        <a:lstStyle/>
        <a:p>
          <a:pPr algn="ctr"/>
          <a:endParaRPr lang="en-US"/>
        </a:p>
      </dgm:t>
    </dgm:pt>
    <dgm:pt modelId="{62E1EACF-134F-40F5-83E6-171FAC38F8E0}">
      <dgm:prSet phldrT="[Text]" custT="1"/>
      <dgm:spPr>
        <a:xfrm>
          <a:off x="0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Traditional Automation</a:t>
          </a:r>
        </a:p>
        <a:p>
          <a:pPr algn="ctr"/>
          <a:endParaRPr lang="en-US" sz="10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Record and Play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1FD0929-F3F6-42F7-8F31-25685C855C2C}" type="parTrans" cxnId="{03CD702F-6AF2-49A6-AAAC-D7DDC53B0A1E}">
      <dgm:prSet/>
      <dgm:spPr/>
      <dgm:t>
        <a:bodyPr/>
        <a:lstStyle/>
        <a:p>
          <a:pPr algn="ctr"/>
          <a:endParaRPr lang="en-US"/>
        </a:p>
      </dgm:t>
    </dgm:pt>
    <dgm:pt modelId="{CDCA2BB7-6FAE-47AE-A1E8-4322A80F32BC}" type="sibTrans" cxnId="{03CD702F-6AF2-49A6-AAAC-D7DDC53B0A1E}">
      <dgm:prSet/>
      <dgm:spPr/>
      <dgm:t>
        <a:bodyPr/>
        <a:lstStyle/>
        <a:p>
          <a:pPr algn="ctr"/>
          <a:endParaRPr lang="en-US"/>
        </a:p>
      </dgm:t>
    </dgm:pt>
    <dgm:pt modelId="{D63E9244-CCAB-4F3D-8FED-589AE43F8989}">
      <dgm:prSet phldrT="[Text]" custT="1"/>
      <dgm:spPr>
        <a:xfrm>
          <a:off x="3129692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We are Unique</a:t>
          </a:r>
        </a:p>
        <a:p>
          <a:pPr algn="ctr"/>
          <a:endParaRPr lang="en-US" sz="10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Array of homegrown tools &amp; standards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178D379-B05C-4E69-ABC7-02B260CD6A41}" type="parTrans" cxnId="{46627208-3A4F-46BD-B7A6-4D7906CEA1CE}">
      <dgm:prSet/>
      <dgm:spPr/>
      <dgm:t>
        <a:bodyPr/>
        <a:lstStyle/>
        <a:p>
          <a:pPr algn="ctr"/>
          <a:endParaRPr lang="en-US"/>
        </a:p>
      </dgm:t>
    </dgm:pt>
    <dgm:pt modelId="{F4D7B6C7-F2A0-4B96-9F1A-3E7E036DA50A}" type="sibTrans" cxnId="{46627208-3A4F-46BD-B7A6-4D7906CEA1CE}">
      <dgm:prSet/>
      <dgm:spPr/>
      <dgm:t>
        <a:bodyPr/>
        <a:lstStyle/>
        <a:p>
          <a:pPr algn="ctr"/>
          <a:endParaRPr lang="en-US"/>
        </a:p>
      </dgm:t>
    </dgm:pt>
    <dgm:pt modelId="{0939917D-4064-4616-B26A-BD4A2F11AE3A}">
      <dgm:prSet phldrT="[Text]" custT="1"/>
      <dgm:spPr>
        <a:xfrm>
          <a:off x="3129692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Integration Challenges</a:t>
          </a:r>
        </a:p>
        <a:p>
          <a:pPr algn="ctr"/>
          <a:endParaRPr lang="en-US" sz="5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Multi Product – Multi Technology – Multi Team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405D7B21-6A3B-4DA0-B24C-5561BCFBCAFF}" type="parTrans" cxnId="{E198559A-4723-42F0-B8DA-F8A122BD98D0}">
      <dgm:prSet/>
      <dgm:spPr/>
      <dgm:t>
        <a:bodyPr/>
        <a:lstStyle/>
        <a:p>
          <a:pPr algn="ctr"/>
          <a:endParaRPr lang="en-US"/>
        </a:p>
      </dgm:t>
    </dgm:pt>
    <dgm:pt modelId="{43CBD0EA-63CE-480C-8D3D-0F991F5EF54E}" type="sibTrans" cxnId="{E198559A-4723-42F0-B8DA-F8A122BD98D0}">
      <dgm:prSet/>
      <dgm:spPr/>
      <dgm:t>
        <a:bodyPr/>
        <a:lstStyle/>
        <a:p>
          <a:pPr algn="ctr"/>
          <a:endParaRPr lang="en-US"/>
        </a:p>
      </dgm:t>
    </dgm:pt>
    <dgm:pt modelId="{8D93B64D-53DF-4016-B7A9-35EC86D2E2FA}">
      <dgm:prSet phldrT="[Text]" custT="1"/>
      <dgm:spPr>
        <a:xfrm>
          <a:off x="6259384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Legacy Infrastructure</a:t>
          </a:r>
        </a:p>
        <a:p>
          <a:pPr algn="ctr"/>
          <a:endParaRPr lang="en-US" sz="500" kern="120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Source control, Build Systems</a:t>
          </a:r>
        </a:p>
        <a:p>
          <a:pPr algn="ctr"/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Code works on my machine</a:t>
          </a:r>
          <a:endParaRPr lang="en-US" sz="1800" b="1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3851C6C4-B838-422A-9621-0F9C7B3E5531}" type="parTrans" cxnId="{F4F363A3-7320-41D3-A4A0-C26ABA733687}">
      <dgm:prSet/>
      <dgm:spPr/>
      <dgm:t>
        <a:bodyPr/>
        <a:lstStyle/>
        <a:p>
          <a:pPr algn="ctr"/>
          <a:endParaRPr lang="en-US"/>
        </a:p>
      </dgm:t>
    </dgm:pt>
    <dgm:pt modelId="{E21CCE33-0D56-4B54-9B67-8FAFEF3DA633}" type="sibTrans" cxnId="{F4F363A3-7320-41D3-A4A0-C26ABA733687}">
      <dgm:prSet/>
      <dgm:spPr/>
      <dgm:t>
        <a:bodyPr/>
        <a:lstStyle/>
        <a:p>
          <a:pPr algn="ctr"/>
          <a:endParaRPr lang="en-US"/>
        </a:p>
      </dgm:t>
    </dgm:pt>
    <dgm:pt modelId="{EC414D0A-7A28-448D-8576-FCF6C9948603}">
      <dgm:prSet phldrT="[Text]" custT="1"/>
      <dgm:spPr>
        <a:xfrm>
          <a:off x="6259384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 anchorCtr="0"/>
        <a:lstStyle/>
        <a:p>
          <a:pPr algn="ctr"/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Build is a big event</a:t>
          </a:r>
        </a:p>
        <a:p>
          <a:pPr algn="ctr"/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algn="ctr"/>
          <a:r>
            <a:rPr lang="en-US" sz="2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Takes days</a:t>
          </a:r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9F110C4-1634-42AB-A715-86363AE5B939}" type="parTrans" cxnId="{760AE5D0-D7B0-46B2-B8DE-5CC1D1A98206}">
      <dgm:prSet/>
      <dgm:spPr/>
      <dgm:t>
        <a:bodyPr/>
        <a:lstStyle/>
        <a:p>
          <a:pPr algn="ctr"/>
          <a:endParaRPr lang="en-US"/>
        </a:p>
      </dgm:t>
    </dgm:pt>
    <dgm:pt modelId="{2D5560A5-2070-40BE-AEAD-F0B0670D06A1}" type="sibTrans" cxnId="{760AE5D0-D7B0-46B2-B8DE-5CC1D1A98206}">
      <dgm:prSet/>
      <dgm:spPr/>
      <dgm:t>
        <a:bodyPr/>
        <a:lstStyle/>
        <a:p>
          <a:pPr algn="ctr"/>
          <a:endParaRPr lang="en-US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668B49-F5B9-406C-B053-CCFE026BA358}" type="pres">
      <dgm:prSet presAssocID="{28ED9E29-3992-4DEB-B5A8-54C155E636D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BAF0E-E07C-4836-8928-7C2B61905F4B}" type="pres">
      <dgm:prSet presAssocID="{35D433BB-DB72-40A5-B850-907D73FBEE1A}" presName="sibTrans" presStyleCnt="0"/>
      <dgm:spPr/>
    </dgm:pt>
    <dgm:pt modelId="{C92198E8-3DE6-43BC-A45D-3258A986EEA8}" type="pres">
      <dgm:prSet presAssocID="{0939917D-4064-4616-B26A-BD4A2F11AE3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93126-35B9-43FB-AD4C-FA81A61F38DB}" type="pres">
      <dgm:prSet presAssocID="{43CBD0EA-63CE-480C-8D3D-0F991F5EF54E}" presName="sibTrans" presStyleCnt="0"/>
      <dgm:spPr/>
    </dgm:pt>
    <dgm:pt modelId="{60FEC4FE-6729-4487-BB9E-A7811451DA59}" type="pres">
      <dgm:prSet presAssocID="{8D93B64D-53DF-4016-B7A9-35EC86D2E2FA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E80829D-DD84-459E-8886-927298B3E684}" type="pres">
      <dgm:prSet presAssocID="{E21CCE33-0D56-4B54-9B67-8FAFEF3DA633}" presName="sibTrans" presStyleCnt="0"/>
      <dgm:spPr/>
    </dgm:pt>
    <dgm:pt modelId="{1E0920BE-7716-49FC-A93C-5F074804EA61}" type="pres">
      <dgm:prSet presAssocID="{62E1EACF-134F-40F5-83E6-171FAC38F8E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0D83A-3640-46C1-AA4B-1A28310ABD65}" type="pres">
      <dgm:prSet presAssocID="{CDCA2BB7-6FAE-47AE-A1E8-4322A80F32BC}" presName="sibTrans" presStyleCnt="0"/>
      <dgm:spPr/>
    </dgm:pt>
    <dgm:pt modelId="{512F77D8-5D19-4CC1-B2F7-6FBA73A4AE71}" type="pres">
      <dgm:prSet presAssocID="{D63E9244-CCAB-4F3D-8FED-589AE43F898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A5C38C-D1E7-4411-A7EF-27AC37581B83}" type="pres">
      <dgm:prSet presAssocID="{F4D7B6C7-F2A0-4B96-9F1A-3E7E036DA50A}" presName="sibTrans" presStyleCnt="0"/>
      <dgm:spPr/>
    </dgm:pt>
    <dgm:pt modelId="{69656762-F827-4BAF-AC5C-10539E3B07AE}" type="pres">
      <dgm:prSet presAssocID="{EC414D0A-7A28-448D-8576-FCF6C994860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98E165-C103-4B91-A7F9-37AAD0BA6A2B}" srcId="{9A2AA24D-4178-4057-9298-3E7632E264A3}" destId="{28ED9E29-3992-4DEB-B5A8-54C155E636DA}" srcOrd="0" destOrd="0" parTransId="{2058A28E-E35E-4F0A-A6B3-39B6AAD11B71}" sibTransId="{35D433BB-DB72-40A5-B850-907D73FBEE1A}"/>
    <dgm:cxn modelId="{195ECBEB-DDA9-4C69-A261-288AC01710D5}" type="presOf" srcId="{D63E9244-CCAB-4F3D-8FED-589AE43F8989}" destId="{512F77D8-5D19-4CC1-B2F7-6FBA73A4AE71}" srcOrd="0" destOrd="0" presId="urn:microsoft.com/office/officeart/2005/8/layout/default"/>
    <dgm:cxn modelId="{5DA4DA64-932E-4EEB-AC34-2CDC3F650D80}" type="presOf" srcId="{0939917D-4064-4616-B26A-BD4A2F11AE3A}" destId="{C92198E8-3DE6-43BC-A45D-3258A986EEA8}" srcOrd="0" destOrd="0" presId="urn:microsoft.com/office/officeart/2005/8/layout/default"/>
    <dgm:cxn modelId="{760AE5D0-D7B0-46B2-B8DE-5CC1D1A98206}" srcId="{9A2AA24D-4178-4057-9298-3E7632E264A3}" destId="{EC414D0A-7A28-448D-8576-FCF6C9948603}" srcOrd="5" destOrd="0" parTransId="{B9F110C4-1634-42AB-A715-86363AE5B939}" sibTransId="{2D5560A5-2070-40BE-AEAD-F0B0670D06A1}"/>
    <dgm:cxn modelId="{03CD702F-6AF2-49A6-AAAC-D7DDC53B0A1E}" srcId="{9A2AA24D-4178-4057-9298-3E7632E264A3}" destId="{62E1EACF-134F-40F5-83E6-171FAC38F8E0}" srcOrd="3" destOrd="0" parTransId="{61FD0929-F3F6-42F7-8F31-25685C855C2C}" sibTransId="{CDCA2BB7-6FAE-47AE-A1E8-4322A80F32BC}"/>
    <dgm:cxn modelId="{F4F363A3-7320-41D3-A4A0-C26ABA733687}" srcId="{9A2AA24D-4178-4057-9298-3E7632E264A3}" destId="{8D93B64D-53DF-4016-B7A9-35EC86D2E2FA}" srcOrd="2" destOrd="0" parTransId="{3851C6C4-B838-422A-9621-0F9C7B3E5531}" sibTransId="{E21CCE33-0D56-4B54-9B67-8FAFEF3DA633}"/>
    <dgm:cxn modelId="{15DCBB19-EE4C-4FE7-80D0-67981CFF725E}" type="presOf" srcId="{28ED9E29-3992-4DEB-B5A8-54C155E636DA}" destId="{20668B49-F5B9-406C-B053-CCFE026BA358}" srcOrd="0" destOrd="0" presId="urn:microsoft.com/office/officeart/2005/8/layout/default"/>
    <dgm:cxn modelId="{63B5C20C-D26F-4ED2-8B1C-01AE5D038D4D}" type="presOf" srcId="{9A2AA24D-4178-4057-9298-3E7632E264A3}" destId="{E8EFE725-713D-4110-8CEA-51240253A94E}" srcOrd="0" destOrd="0" presId="urn:microsoft.com/office/officeart/2005/8/layout/default"/>
    <dgm:cxn modelId="{97D75928-31CB-4A8B-BA72-86C436360A7D}" type="presOf" srcId="{62E1EACF-134F-40F5-83E6-171FAC38F8E0}" destId="{1E0920BE-7716-49FC-A93C-5F074804EA61}" srcOrd="0" destOrd="0" presId="urn:microsoft.com/office/officeart/2005/8/layout/default"/>
    <dgm:cxn modelId="{7E7B2C4F-ED48-4CA4-939A-5963C678CA5B}" type="presOf" srcId="{8D93B64D-53DF-4016-B7A9-35EC86D2E2FA}" destId="{60FEC4FE-6729-4487-BB9E-A7811451DA59}" srcOrd="0" destOrd="0" presId="urn:microsoft.com/office/officeart/2005/8/layout/default"/>
    <dgm:cxn modelId="{78487321-DF12-4FB2-9867-C7387A751BDB}" type="presOf" srcId="{EC414D0A-7A28-448D-8576-FCF6C9948603}" destId="{69656762-F827-4BAF-AC5C-10539E3B07AE}" srcOrd="0" destOrd="0" presId="urn:microsoft.com/office/officeart/2005/8/layout/default"/>
    <dgm:cxn modelId="{E198559A-4723-42F0-B8DA-F8A122BD98D0}" srcId="{9A2AA24D-4178-4057-9298-3E7632E264A3}" destId="{0939917D-4064-4616-B26A-BD4A2F11AE3A}" srcOrd="1" destOrd="0" parTransId="{405D7B21-6A3B-4DA0-B24C-5561BCFBCAFF}" sibTransId="{43CBD0EA-63CE-480C-8D3D-0F991F5EF54E}"/>
    <dgm:cxn modelId="{46627208-3A4F-46BD-B7A6-4D7906CEA1CE}" srcId="{9A2AA24D-4178-4057-9298-3E7632E264A3}" destId="{D63E9244-CCAB-4F3D-8FED-589AE43F8989}" srcOrd="4" destOrd="0" parTransId="{0178D379-B05C-4E69-ABC7-02B260CD6A41}" sibTransId="{F4D7B6C7-F2A0-4B96-9F1A-3E7E036DA50A}"/>
    <dgm:cxn modelId="{9A42449B-C9A7-4756-AD1A-77B079B8B5D0}" type="presParOf" srcId="{E8EFE725-713D-4110-8CEA-51240253A94E}" destId="{20668B49-F5B9-406C-B053-CCFE026BA358}" srcOrd="0" destOrd="0" presId="urn:microsoft.com/office/officeart/2005/8/layout/default"/>
    <dgm:cxn modelId="{5A8B6246-9BFD-417D-9D09-E7F90115A153}" type="presParOf" srcId="{E8EFE725-713D-4110-8CEA-51240253A94E}" destId="{EDFBAF0E-E07C-4836-8928-7C2B61905F4B}" srcOrd="1" destOrd="0" presId="urn:microsoft.com/office/officeart/2005/8/layout/default"/>
    <dgm:cxn modelId="{5CA0C9D7-F62E-43FA-9035-54D944E1F0C6}" type="presParOf" srcId="{E8EFE725-713D-4110-8CEA-51240253A94E}" destId="{C92198E8-3DE6-43BC-A45D-3258A986EEA8}" srcOrd="2" destOrd="0" presId="urn:microsoft.com/office/officeart/2005/8/layout/default"/>
    <dgm:cxn modelId="{5823CC16-3332-4794-9A51-160599741B3A}" type="presParOf" srcId="{E8EFE725-713D-4110-8CEA-51240253A94E}" destId="{6A093126-35B9-43FB-AD4C-FA81A61F38DB}" srcOrd="3" destOrd="0" presId="urn:microsoft.com/office/officeart/2005/8/layout/default"/>
    <dgm:cxn modelId="{6B51CDDF-55A4-406C-BC1C-A31946E01AE6}" type="presParOf" srcId="{E8EFE725-713D-4110-8CEA-51240253A94E}" destId="{60FEC4FE-6729-4487-BB9E-A7811451DA59}" srcOrd="4" destOrd="0" presId="urn:microsoft.com/office/officeart/2005/8/layout/default"/>
    <dgm:cxn modelId="{EF2BC639-CAAF-4F4A-A109-DBDE45B487FF}" type="presParOf" srcId="{E8EFE725-713D-4110-8CEA-51240253A94E}" destId="{5E80829D-DD84-459E-8886-927298B3E684}" srcOrd="5" destOrd="0" presId="urn:microsoft.com/office/officeart/2005/8/layout/default"/>
    <dgm:cxn modelId="{550BAF5C-2FF7-427A-9F13-2074BEAB35E7}" type="presParOf" srcId="{E8EFE725-713D-4110-8CEA-51240253A94E}" destId="{1E0920BE-7716-49FC-A93C-5F074804EA61}" srcOrd="6" destOrd="0" presId="urn:microsoft.com/office/officeart/2005/8/layout/default"/>
    <dgm:cxn modelId="{9B750D64-23AF-49D3-9306-A86BA3CA0720}" type="presParOf" srcId="{E8EFE725-713D-4110-8CEA-51240253A94E}" destId="{E680D83A-3640-46C1-AA4B-1A28310ABD65}" srcOrd="7" destOrd="0" presId="urn:microsoft.com/office/officeart/2005/8/layout/default"/>
    <dgm:cxn modelId="{0B7ECF2C-2289-44A4-AA30-37FF4894A455}" type="presParOf" srcId="{E8EFE725-713D-4110-8CEA-51240253A94E}" destId="{512F77D8-5D19-4CC1-B2F7-6FBA73A4AE71}" srcOrd="8" destOrd="0" presId="urn:microsoft.com/office/officeart/2005/8/layout/default"/>
    <dgm:cxn modelId="{6F1ED4BA-3795-4ACC-9CE7-AFE65F94F6CD}" type="presParOf" srcId="{E8EFE725-713D-4110-8CEA-51240253A94E}" destId="{E9A5C38C-D1E7-4411-A7EF-27AC37581B83}" srcOrd="9" destOrd="0" presId="urn:microsoft.com/office/officeart/2005/8/layout/default"/>
    <dgm:cxn modelId="{47763F06-E5F2-4A66-A6EC-F96F140D4DEF}" type="presParOf" srcId="{E8EFE725-713D-4110-8CEA-51240253A94E}" destId="{69656762-F827-4BAF-AC5C-10539E3B07AE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98318B-F138-45FB-9F61-B7630AF32F4A}">
      <dgm:prSet custT="1"/>
      <dgm:spPr>
        <a:solidFill>
          <a:schemeClr val="tx1"/>
        </a:solidFill>
      </dgm:spPr>
      <dgm:t>
        <a:bodyPr anchor="t" anchorCtr="0"/>
        <a:lstStyle/>
        <a:p>
          <a:r>
            <a:rPr lang="en-US" sz="3200" dirty="0" smtClean="0"/>
            <a:t>Large transformation projects</a:t>
          </a:r>
        </a:p>
      </dgm:t>
    </dgm:pt>
    <dgm:pt modelId="{888C6B90-2C28-4819-9BE6-7B826B321676}" type="parTrans" cxnId="{DDD54BAD-1AEA-4203-AFF1-412B7BD390C5}">
      <dgm:prSet/>
      <dgm:spPr/>
      <dgm:t>
        <a:bodyPr/>
        <a:lstStyle/>
        <a:p>
          <a:endParaRPr lang="en-US"/>
        </a:p>
      </dgm:t>
    </dgm:pt>
    <dgm:pt modelId="{59F5484F-B20E-4A67-B03F-1BE02736388E}" type="sibTrans" cxnId="{DDD54BAD-1AEA-4203-AFF1-412B7BD390C5}">
      <dgm:prSet/>
      <dgm:spPr/>
      <dgm:t>
        <a:bodyPr/>
        <a:lstStyle/>
        <a:p>
          <a:endParaRPr lang="en-US"/>
        </a:p>
      </dgm:t>
    </dgm:pt>
    <dgm:pt modelId="{0BAFCE48-49A1-4381-A3C2-6AA212A149B1}">
      <dgm:prSet custT="1"/>
      <dgm:spPr>
        <a:solidFill>
          <a:schemeClr val="tx1"/>
        </a:solidFill>
      </dgm:spPr>
      <dgm:t>
        <a:bodyPr anchor="t" anchorCtr="0"/>
        <a:lstStyle/>
        <a:p>
          <a:r>
            <a:rPr lang="en-US" sz="3200" dirty="0" smtClean="0"/>
            <a:t>Upfront planning due to multi-vendor environment </a:t>
          </a:r>
        </a:p>
      </dgm:t>
    </dgm:pt>
    <dgm:pt modelId="{2BB52CD5-5F80-4163-B4DA-ADDB34B48D3C}" type="parTrans" cxnId="{4F8B1555-05D2-4C66-982C-3C08CF4C31A8}">
      <dgm:prSet/>
      <dgm:spPr/>
      <dgm:t>
        <a:bodyPr/>
        <a:lstStyle/>
        <a:p>
          <a:endParaRPr lang="en-US"/>
        </a:p>
      </dgm:t>
    </dgm:pt>
    <dgm:pt modelId="{5E76F3EE-EE51-4556-A54C-92FE704301FC}" type="sibTrans" cxnId="{4F8B1555-05D2-4C66-982C-3C08CF4C31A8}">
      <dgm:prSet/>
      <dgm:spPr/>
      <dgm:t>
        <a:bodyPr/>
        <a:lstStyle/>
        <a:p>
          <a:endParaRPr lang="en-US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3CEFB3-E1BA-454C-8557-015BCA4157EB}" type="pres">
      <dgm:prSet presAssocID="{7D98318B-F138-45FB-9F61-B7630AF32F4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98916-3B11-4BD1-9451-F2E5A6456CFF}" type="pres">
      <dgm:prSet presAssocID="{59F5484F-B20E-4A67-B03F-1BE02736388E}" presName="sibTrans" presStyleCnt="0"/>
      <dgm:spPr/>
    </dgm:pt>
    <dgm:pt modelId="{8AFDB87F-BA17-485A-9C92-87F2D9047A60}" type="pres">
      <dgm:prSet presAssocID="{0BAFCE48-49A1-4381-A3C2-6AA212A149B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D54BAD-1AEA-4203-AFF1-412B7BD390C5}" srcId="{9A2AA24D-4178-4057-9298-3E7632E264A3}" destId="{7D98318B-F138-45FB-9F61-B7630AF32F4A}" srcOrd="0" destOrd="0" parTransId="{888C6B90-2C28-4819-9BE6-7B826B321676}" sibTransId="{59F5484F-B20E-4A67-B03F-1BE02736388E}"/>
    <dgm:cxn modelId="{6CC8A436-7394-4D70-A49D-3D70B3AF1FA5}" type="presOf" srcId="{9A2AA24D-4178-4057-9298-3E7632E264A3}" destId="{E8EFE725-713D-4110-8CEA-51240253A94E}" srcOrd="0" destOrd="0" presId="urn:microsoft.com/office/officeart/2005/8/layout/default"/>
    <dgm:cxn modelId="{E589F49F-028F-4FDD-A10D-C4326894D184}" type="presOf" srcId="{7D98318B-F138-45FB-9F61-B7630AF32F4A}" destId="{C33CEFB3-E1BA-454C-8557-015BCA4157EB}" srcOrd="0" destOrd="0" presId="urn:microsoft.com/office/officeart/2005/8/layout/default"/>
    <dgm:cxn modelId="{4F8B1555-05D2-4C66-982C-3C08CF4C31A8}" srcId="{9A2AA24D-4178-4057-9298-3E7632E264A3}" destId="{0BAFCE48-49A1-4381-A3C2-6AA212A149B1}" srcOrd="1" destOrd="0" parTransId="{2BB52CD5-5F80-4163-B4DA-ADDB34B48D3C}" sibTransId="{5E76F3EE-EE51-4556-A54C-92FE704301FC}"/>
    <dgm:cxn modelId="{48C2C89E-ABF2-4110-A498-80673293CDCC}" type="presOf" srcId="{0BAFCE48-49A1-4381-A3C2-6AA212A149B1}" destId="{8AFDB87F-BA17-485A-9C92-87F2D9047A60}" srcOrd="0" destOrd="0" presId="urn:microsoft.com/office/officeart/2005/8/layout/default"/>
    <dgm:cxn modelId="{C9DEB79B-5FDB-43BD-9919-7F9A206B1556}" type="presParOf" srcId="{E8EFE725-713D-4110-8CEA-51240253A94E}" destId="{C33CEFB3-E1BA-454C-8557-015BCA4157EB}" srcOrd="0" destOrd="0" presId="urn:microsoft.com/office/officeart/2005/8/layout/default"/>
    <dgm:cxn modelId="{BAD79D14-4468-4F4C-BB83-1601EFE6A40D}" type="presParOf" srcId="{E8EFE725-713D-4110-8CEA-51240253A94E}" destId="{73B98916-3B11-4BD1-9451-F2E5A6456CFF}" srcOrd="1" destOrd="0" presId="urn:microsoft.com/office/officeart/2005/8/layout/default"/>
    <dgm:cxn modelId="{08419607-AAA1-4A03-A125-66A688E95F8E}" type="presParOf" srcId="{E8EFE725-713D-4110-8CEA-51240253A94E}" destId="{8AFDB87F-BA17-485A-9C92-87F2D9047A60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98318B-F138-45FB-9F61-B7630AF32F4A}">
      <dgm:prSet custT="1"/>
      <dgm:spPr>
        <a:solidFill>
          <a:schemeClr val="tx1"/>
        </a:solidFill>
      </dgm:spPr>
      <dgm:t>
        <a:bodyPr anchor="t" anchorCtr="0"/>
        <a:lstStyle/>
        <a:p>
          <a:r>
            <a:rPr lang="en-US" sz="3200" dirty="0" smtClean="0"/>
            <a:t>Super specialization</a:t>
          </a:r>
        </a:p>
        <a:p>
          <a:endParaRPr lang="en-US" sz="2200" dirty="0" smtClean="0"/>
        </a:p>
        <a:p>
          <a:r>
            <a:rPr lang="en-US" sz="2200" dirty="0" smtClean="0"/>
            <a:t>Products</a:t>
          </a:r>
        </a:p>
      </dgm:t>
    </dgm:pt>
    <dgm:pt modelId="{888C6B90-2C28-4819-9BE6-7B826B321676}" type="parTrans" cxnId="{DDD54BAD-1AEA-4203-AFF1-412B7BD390C5}">
      <dgm:prSet/>
      <dgm:spPr/>
      <dgm:t>
        <a:bodyPr/>
        <a:lstStyle/>
        <a:p>
          <a:endParaRPr lang="en-US"/>
        </a:p>
      </dgm:t>
    </dgm:pt>
    <dgm:pt modelId="{59F5484F-B20E-4A67-B03F-1BE02736388E}" type="sibTrans" cxnId="{DDD54BAD-1AEA-4203-AFF1-412B7BD390C5}">
      <dgm:prSet/>
      <dgm:spPr/>
      <dgm:t>
        <a:bodyPr/>
        <a:lstStyle/>
        <a:p>
          <a:endParaRPr lang="en-US"/>
        </a:p>
      </dgm:t>
    </dgm:pt>
    <dgm:pt modelId="{0BAFCE48-49A1-4381-A3C2-6AA212A149B1}">
      <dgm:prSet custT="1"/>
      <dgm:spPr>
        <a:solidFill>
          <a:schemeClr val="tx1"/>
        </a:solidFill>
      </dgm:spPr>
      <dgm:t>
        <a:bodyPr anchor="t" anchorCtr="0"/>
        <a:lstStyle/>
        <a:p>
          <a:r>
            <a:rPr lang="en-US" sz="3200" dirty="0" smtClean="0"/>
            <a:t>Competency Centers</a:t>
          </a:r>
        </a:p>
        <a:p>
          <a:endParaRPr lang="en-US" sz="2300" dirty="0" smtClean="0"/>
        </a:p>
        <a:p>
          <a:r>
            <a:rPr lang="en-US" sz="2200" dirty="0" smtClean="0"/>
            <a:t>No Scrum teams</a:t>
          </a:r>
        </a:p>
      </dgm:t>
    </dgm:pt>
    <dgm:pt modelId="{2BB52CD5-5F80-4163-B4DA-ADDB34B48D3C}" type="parTrans" cxnId="{4F8B1555-05D2-4C66-982C-3C08CF4C31A8}">
      <dgm:prSet/>
      <dgm:spPr/>
      <dgm:t>
        <a:bodyPr/>
        <a:lstStyle/>
        <a:p>
          <a:endParaRPr lang="en-US"/>
        </a:p>
      </dgm:t>
    </dgm:pt>
    <dgm:pt modelId="{5E76F3EE-EE51-4556-A54C-92FE704301FC}" type="sibTrans" cxnId="{4F8B1555-05D2-4C66-982C-3C08CF4C31A8}">
      <dgm:prSet/>
      <dgm:spPr/>
      <dgm:t>
        <a:bodyPr/>
        <a:lstStyle/>
        <a:p>
          <a:endParaRPr lang="en-US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3CEFB3-E1BA-454C-8557-015BCA4157EB}" type="pres">
      <dgm:prSet presAssocID="{7D98318B-F138-45FB-9F61-B7630AF32F4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98916-3B11-4BD1-9451-F2E5A6456CFF}" type="pres">
      <dgm:prSet presAssocID="{59F5484F-B20E-4A67-B03F-1BE02736388E}" presName="sibTrans" presStyleCnt="0"/>
      <dgm:spPr/>
    </dgm:pt>
    <dgm:pt modelId="{8AFDB87F-BA17-485A-9C92-87F2D9047A60}" type="pres">
      <dgm:prSet presAssocID="{0BAFCE48-49A1-4381-A3C2-6AA212A149B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D54BAD-1AEA-4203-AFF1-412B7BD390C5}" srcId="{9A2AA24D-4178-4057-9298-3E7632E264A3}" destId="{7D98318B-F138-45FB-9F61-B7630AF32F4A}" srcOrd="0" destOrd="0" parTransId="{888C6B90-2C28-4819-9BE6-7B826B321676}" sibTransId="{59F5484F-B20E-4A67-B03F-1BE02736388E}"/>
    <dgm:cxn modelId="{4F8B1555-05D2-4C66-982C-3C08CF4C31A8}" srcId="{9A2AA24D-4178-4057-9298-3E7632E264A3}" destId="{0BAFCE48-49A1-4381-A3C2-6AA212A149B1}" srcOrd="1" destOrd="0" parTransId="{2BB52CD5-5F80-4163-B4DA-ADDB34B48D3C}" sibTransId="{5E76F3EE-EE51-4556-A54C-92FE704301FC}"/>
    <dgm:cxn modelId="{260CE050-B2BB-42FA-84E0-B618B621F16C}" type="presOf" srcId="{0BAFCE48-49A1-4381-A3C2-6AA212A149B1}" destId="{8AFDB87F-BA17-485A-9C92-87F2D9047A60}" srcOrd="0" destOrd="0" presId="urn:microsoft.com/office/officeart/2005/8/layout/default"/>
    <dgm:cxn modelId="{9A400C33-87AE-49DD-8072-16CD96175CB3}" type="presOf" srcId="{9A2AA24D-4178-4057-9298-3E7632E264A3}" destId="{E8EFE725-713D-4110-8CEA-51240253A94E}" srcOrd="0" destOrd="0" presId="urn:microsoft.com/office/officeart/2005/8/layout/default"/>
    <dgm:cxn modelId="{62464AE4-DF73-43A2-A7D4-8C1BF50355C9}" type="presOf" srcId="{7D98318B-F138-45FB-9F61-B7630AF32F4A}" destId="{C33CEFB3-E1BA-454C-8557-015BCA4157EB}" srcOrd="0" destOrd="0" presId="urn:microsoft.com/office/officeart/2005/8/layout/default"/>
    <dgm:cxn modelId="{2059AE11-FB49-43CB-9BCF-93E62A0E32D9}" type="presParOf" srcId="{E8EFE725-713D-4110-8CEA-51240253A94E}" destId="{C33CEFB3-E1BA-454C-8557-015BCA4157EB}" srcOrd="0" destOrd="0" presId="urn:microsoft.com/office/officeart/2005/8/layout/default"/>
    <dgm:cxn modelId="{5AF649D6-A37F-43B5-A986-1D6797181658}" type="presParOf" srcId="{E8EFE725-713D-4110-8CEA-51240253A94E}" destId="{73B98916-3B11-4BD1-9451-F2E5A6456CFF}" srcOrd="1" destOrd="0" presId="urn:microsoft.com/office/officeart/2005/8/layout/default"/>
    <dgm:cxn modelId="{CD67EBAB-0709-4075-A882-6ADB75D33D61}" type="presParOf" srcId="{E8EFE725-713D-4110-8CEA-51240253A94E}" destId="{8AFDB87F-BA17-485A-9C92-87F2D9047A60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B4135-E0FE-4102-931A-E6613B763299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/>
            <a:t>Technical debt</a:t>
          </a:r>
        </a:p>
      </dgm:t>
    </dgm:pt>
    <dgm:pt modelId="{65C98213-5A69-4ED7-AEB2-F611E44BCAD1}" type="parTrans" cxnId="{57AB8CE8-2504-4EC7-BBD2-4EF9918FE23B}">
      <dgm:prSet/>
      <dgm:spPr/>
      <dgm:t>
        <a:bodyPr/>
        <a:lstStyle/>
        <a:p>
          <a:endParaRPr lang="en-US"/>
        </a:p>
      </dgm:t>
    </dgm:pt>
    <dgm:pt modelId="{F4FC15B9-F0DF-4169-85CE-815F338D5815}" type="sibTrans" cxnId="{57AB8CE8-2504-4EC7-BBD2-4EF9918FE23B}">
      <dgm:prSet/>
      <dgm:spPr/>
      <dgm:t>
        <a:bodyPr/>
        <a:lstStyle/>
        <a:p>
          <a:endParaRPr lang="en-US"/>
        </a:p>
      </dgm:t>
    </dgm:pt>
    <dgm:pt modelId="{75F102EB-7FE0-43D1-8262-EF1AEAF2797E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000" dirty="0" smtClean="0"/>
            <a:t>Modern Version Control system</a:t>
          </a:r>
        </a:p>
      </dgm:t>
    </dgm:pt>
    <dgm:pt modelId="{6EB2BBE4-D53F-4194-96C2-FC4F453CDC37}" type="parTrans" cxnId="{A0FCA9BD-1499-4A8D-99F6-633E9713C65A}">
      <dgm:prSet/>
      <dgm:spPr/>
      <dgm:t>
        <a:bodyPr/>
        <a:lstStyle/>
        <a:p>
          <a:endParaRPr lang="en-US"/>
        </a:p>
      </dgm:t>
    </dgm:pt>
    <dgm:pt modelId="{79E9D052-EB9A-45C2-B58D-33828931FCB7}" type="sibTrans" cxnId="{A0FCA9BD-1499-4A8D-99F6-633E9713C65A}">
      <dgm:prSet/>
      <dgm:spPr/>
      <dgm:t>
        <a:bodyPr/>
        <a:lstStyle/>
        <a:p>
          <a:endParaRPr lang="en-US"/>
        </a:p>
      </dgm:t>
    </dgm:pt>
    <dgm:pt modelId="{50395FA2-2F94-4BBD-AC28-C56326664CA4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/>
            <a:t>Inverting the Test Automation pyramid</a:t>
          </a:r>
        </a:p>
      </dgm:t>
    </dgm:pt>
    <dgm:pt modelId="{72E91746-1678-44F3-A1FE-45E4FC19B4F5}" type="parTrans" cxnId="{D2137E97-57B3-4320-98F0-5CFC6ADD2BA1}">
      <dgm:prSet/>
      <dgm:spPr/>
      <dgm:t>
        <a:bodyPr/>
        <a:lstStyle/>
        <a:p>
          <a:endParaRPr lang="en-US"/>
        </a:p>
      </dgm:t>
    </dgm:pt>
    <dgm:pt modelId="{7E5E113F-D300-44A5-918A-DBEF615DB0FB}" type="sibTrans" cxnId="{D2137E97-57B3-4320-98F0-5CFC6ADD2BA1}">
      <dgm:prSet/>
      <dgm:spPr/>
      <dgm:t>
        <a:bodyPr/>
        <a:lstStyle/>
        <a:p>
          <a:endParaRPr lang="en-US"/>
        </a:p>
      </dgm:t>
    </dgm:pt>
    <dgm:pt modelId="{89EABFB9-992B-4089-B0AF-5C3147FDD81E}">
      <dgm:prSet custT="1"/>
      <dgm:spPr>
        <a:solidFill>
          <a:schemeClr val="tx1"/>
        </a:solidFill>
      </dgm:spPr>
      <dgm:t>
        <a:bodyPr/>
        <a:lstStyle/>
        <a:p>
          <a:r>
            <a:rPr lang="en-US" sz="1800" dirty="0" smtClean="0"/>
            <a:t>UT automation</a:t>
          </a:r>
        </a:p>
      </dgm:t>
    </dgm:pt>
    <dgm:pt modelId="{603BD394-6533-4C4F-AFCD-9B0E51A4A0C1}" type="parTrans" cxnId="{93EE8455-EAA4-4606-B8EB-5744BF0DAF58}">
      <dgm:prSet/>
      <dgm:spPr/>
      <dgm:t>
        <a:bodyPr/>
        <a:lstStyle/>
        <a:p>
          <a:endParaRPr lang="en-US"/>
        </a:p>
      </dgm:t>
    </dgm:pt>
    <dgm:pt modelId="{20AC49E3-39A6-421E-919F-4F948A8F7027}" type="sibTrans" cxnId="{93EE8455-EAA4-4606-B8EB-5744BF0DAF58}">
      <dgm:prSet/>
      <dgm:spPr/>
      <dgm:t>
        <a:bodyPr/>
        <a:lstStyle/>
        <a:p>
          <a:endParaRPr lang="en-US"/>
        </a:p>
      </dgm:t>
    </dgm:pt>
    <dgm:pt modelId="{1B5E5776-5FB9-4AE1-8A9D-35919BA7D4F4}">
      <dgm:prSet custT="1"/>
      <dgm:spPr>
        <a:solidFill>
          <a:schemeClr val="tx1"/>
        </a:solidFill>
      </dgm:spPr>
      <dgm:t>
        <a:bodyPr/>
        <a:lstStyle/>
        <a:p>
          <a:r>
            <a:rPr lang="en-US" sz="1800" dirty="0" smtClean="0"/>
            <a:t>Safety net for refactoring</a:t>
          </a:r>
        </a:p>
      </dgm:t>
    </dgm:pt>
    <dgm:pt modelId="{9D0EEFE7-82E4-4840-8548-2DD91FDB5DA2}" type="parTrans" cxnId="{4F65C97C-EB16-468D-AD7E-9990EC233739}">
      <dgm:prSet/>
      <dgm:spPr/>
      <dgm:t>
        <a:bodyPr/>
        <a:lstStyle/>
        <a:p>
          <a:endParaRPr lang="en-US"/>
        </a:p>
      </dgm:t>
    </dgm:pt>
    <dgm:pt modelId="{65B18FC3-2BA3-4823-929D-7B828CA1A276}" type="sibTrans" cxnId="{4F65C97C-EB16-468D-AD7E-9990EC233739}">
      <dgm:prSet/>
      <dgm:spPr/>
      <dgm:t>
        <a:bodyPr/>
        <a:lstStyle/>
        <a:p>
          <a:endParaRPr lang="en-US"/>
        </a:p>
      </dgm:t>
    </dgm:pt>
    <dgm:pt modelId="{6DB1F793-97BB-41CE-BC72-E16123A7104C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/>
            <a:t>Development Environment cloning</a:t>
          </a:r>
        </a:p>
      </dgm:t>
    </dgm:pt>
    <dgm:pt modelId="{21C7CAF3-6694-4023-B1BE-436765579D97}" type="parTrans" cxnId="{286CE2CF-3E58-4482-AE89-F01937D24BB2}">
      <dgm:prSet/>
      <dgm:spPr/>
      <dgm:t>
        <a:bodyPr/>
        <a:lstStyle/>
        <a:p>
          <a:endParaRPr lang="en-US"/>
        </a:p>
      </dgm:t>
    </dgm:pt>
    <dgm:pt modelId="{B05AD9D4-45DE-4488-A1C9-B75651190570}" type="sibTrans" cxnId="{286CE2CF-3E58-4482-AE89-F01937D24BB2}">
      <dgm:prSet/>
      <dgm:spPr/>
      <dgm:t>
        <a:bodyPr/>
        <a:lstStyle/>
        <a:p>
          <a:endParaRPr lang="en-US"/>
        </a:p>
      </dgm:t>
    </dgm:pt>
    <dgm:pt modelId="{B95800BD-A37B-4F9D-8C64-CEC524BB54B1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/>
            <a:t>Simplified build order and dependency management </a:t>
          </a:r>
        </a:p>
      </dgm:t>
    </dgm:pt>
    <dgm:pt modelId="{586A6396-8391-445C-BF17-D95007A0A998}" type="parTrans" cxnId="{701403C4-E0C6-4BCA-99F8-F5A60A359AF2}">
      <dgm:prSet/>
      <dgm:spPr/>
      <dgm:t>
        <a:bodyPr/>
        <a:lstStyle/>
        <a:p>
          <a:endParaRPr lang="en-US"/>
        </a:p>
      </dgm:t>
    </dgm:pt>
    <dgm:pt modelId="{4BA5A803-B401-443C-9DF8-5DEB6367BD58}" type="sibTrans" cxnId="{701403C4-E0C6-4BCA-99F8-F5A60A359AF2}">
      <dgm:prSet/>
      <dgm:spPr/>
      <dgm:t>
        <a:bodyPr/>
        <a:lstStyle/>
        <a:p>
          <a:endParaRPr lang="en-US"/>
        </a:p>
      </dgm:t>
    </dgm:pt>
    <dgm:pt modelId="{F60CC6B6-1E7D-45A3-AA21-EECFA91CD6B0}">
      <dgm:prSet custT="1"/>
      <dgm:spPr>
        <a:solidFill>
          <a:schemeClr val="tx1"/>
        </a:solidFill>
      </dgm:spPr>
      <dgm:t>
        <a:bodyPr/>
        <a:lstStyle/>
        <a:p>
          <a:r>
            <a:rPr lang="en-US" sz="1800" dirty="0" smtClean="0"/>
            <a:t>Modular builds</a:t>
          </a:r>
        </a:p>
      </dgm:t>
    </dgm:pt>
    <dgm:pt modelId="{6F9660CC-FABA-416A-8417-9BCC40E27920}" type="parTrans" cxnId="{EF707497-E235-4B6B-B7DD-06952C76318F}">
      <dgm:prSet/>
      <dgm:spPr/>
      <dgm:t>
        <a:bodyPr/>
        <a:lstStyle/>
        <a:p>
          <a:endParaRPr lang="en-US"/>
        </a:p>
      </dgm:t>
    </dgm:pt>
    <dgm:pt modelId="{A2D699C3-4438-4C70-B9B7-D1AE59E0278C}" type="sibTrans" cxnId="{EF707497-E235-4B6B-B7DD-06952C76318F}">
      <dgm:prSet/>
      <dgm:spPr/>
      <dgm:t>
        <a:bodyPr/>
        <a:lstStyle/>
        <a:p>
          <a:endParaRPr lang="en-US"/>
        </a:p>
      </dgm:t>
    </dgm:pt>
    <dgm:pt modelId="{C5F9E66F-DFC6-4F4A-9F8C-CBCF77AB1985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000" dirty="0" smtClean="0"/>
            <a:t>Moving from imperative to declarative</a:t>
          </a:r>
        </a:p>
      </dgm:t>
    </dgm:pt>
    <dgm:pt modelId="{333CB7CC-FB04-4C32-8AD7-F69929B76E23}" type="parTrans" cxnId="{B4C3F459-818F-4F97-8A7D-28956164E2D0}">
      <dgm:prSet/>
      <dgm:spPr/>
      <dgm:t>
        <a:bodyPr/>
        <a:lstStyle/>
        <a:p>
          <a:endParaRPr lang="en-US"/>
        </a:p>
      </dgm:t>
    </dgm:pt>
    <dgm:pt modelId="{74272351-D017-4340-8BAA-CCE771C0494A}" type="sibTrans" cxnId="{B4C3F459-818F-4F97-8A7D-28956164E2D0}">
      <dgm:prSet/>
      <dgm:spPr/>
      <dgm:t>
        <a:bodyPr/>
        <a:lstStyle/>
        <a:p>
          <a:endParaRPr lang="en-US"/>
        </a:p>
      </dgm:t>
    </dgm:pt>
    <dgm:pt modelId="{66EE9E8F-0786-4334-91EE-D835C95116C1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000" dirty="0" smtClean="0"/>
            <a:t>Artifact management</a:t>
          </a:r>
        </a:p>
      </dgm:t>
    </dgm:pt>
    <dgm:pt modelId="{0AC3176F-467D-4F26-B41B-A94AE034BD46}" type="parTrans" cxnId="{A3B54C3E-4D68-4277-9741-081AC18195AE}">
      <dgm:prSet/>
      <dgm:spPr/>
      <dgm:t>
        <a:bodyPr/>
        <a:lstStyle/>
        <a:p>
          <a:endParaRPr lang="en-US"/>
        </a:p>
      </dgm:t>
    </dgm:pt>
    <dgm:pt modelId="{A6F798E3-3050-4CBD-9EED-60F82F23C5C2}" type="sibTrans" cxnId="{A3B54C3E-4D68-4277-9741-081AC18195AE}">
      <dgm:prSet/>
      <dgm:spPr/>
      <dgm:t>
        <a:bodyPr/>
        <a:lstStyle/>
        <a:p>
          <a:endParaRPr lang="en-US"/>
        </a:p>
      </dgm:t>
    </dgm:pt>
    <dgm:pt modelId="{E1C098CC-279E-440B-A837-F212B1546210}">
      <dgm:prSet custT="1"/>
      <dgm:spPr>
        <a:solidFill>
          <a:schemeClr val="tx1"/>
        </a:solidFill>
      </dgm:spPr>
      <dgm:t>
        <a:bodyPr/>
        <a:lstStyle/>
        <a:p>
          <a:r>
            <a:rPr lang="en-US" sz="1800" dirty="0" smtClean="0"/>
            <a:t>Measured and managed </a:t>
          </a:r>
        </a:p>
      </dgm:t>
    </dgm:pt>
    <dgm:pt modelId="{AA684623-B66F-4F5B-8EBB-E7F7CB575271}" type="parTrans" cxnId="{5E4AAB58-2B3D-4423-B422-8EAB0621D25E}">
      <dgm:prSet/>
      <dgm:spPr/>
      <dgm:t>
        <a:bodyPr/>
        <a:lstStyle/>
        <a:p>
          <a:endParaRPr lang="en-US"/>
        </a:p>
      </dgm:t>
    </dgm:pt>
    <dgm:pt modelId="{B70C072F-8259-40FB-999A-EB84E875BCBD}" type="sibTrans" cxnId="{5E4AAB58-2B3D-4423-B422-8EAB0621D25E}">
      <dgm:prSet/>
      <dgm:spPr/>
      <dgm:t>
        <a:bodyPr/>
        <a:lstStyle/>
        <a:p>
          <a:endParaRPr lang="en-US"/>
        </a:p>
      </dgm:t>
    </dgm:pt>
    <dgm:pt modelId="{F38A2989-46CB-4CFE-A721-E35942916278}">
      <dgm:prSet custT="1"/>
      <dgm:spPr>
        <a:solidFill>
          <a:schemeClr val="tx1"/>
        </a:solidFill>
      </dgm:spPr>
      <dgm:t>
        <a:bodyPr/>
        <a:lstStyle/>
        <a:p>
          <a:r>
            <a:rPr lang="en-US" sz="1800" dirty="0" smtClean="0"/>
            <a:t>Deploy portfolio integrated build</a:t>
          </a:r>
        </a:p>
      </dgm:t>
    </dgm:pt>
    <dgm:pt modelId="{30FD21C9-F6A8-4F8A-AC25-F3E86A43CE1A}" type="parTrans" cxnId="{72267B6F-2E26-409E-A5B5-7AB3DDAED560}">
      <dgm:prSet/>
      <dgm:spPr/>
      <dgm:t>
        <a:bodyPr/>
        <a:lstStyle/>
        <a:p>
          <a:endParaRPr lang="en-US"/>
        </a:p>
      </dgm:t>
    </dgm:pt>
    <dgm:pt modelId="{8A6E90AE-CDB3-4B3A-9A6D-00EFFBE177CE}" type="sibTrans" cxnId="{72267B6F-2E26-409E-A5B5-7AB3DDAED560}">
      <dgm:prSet/>
      <dgm:spPr/>
      <dgm:t>
        <a:bodyPr/>
        <a:lstStyle/>
        <a:p>
          <a:endParaRPr lang="en-US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5197B-87B4-4722-92A7-87F4610D9B3F}" type="pres">
      <dgm:prSet presAssocID="{9FFB4135-E0FE-4102-931A-E6613B76329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DB02C-A30F-4A2A-A38E-B7B946BF9DEA}" type="pres">
      <dgm:prSet presAssocID="{F4FC15B9-F0DF-4169-85CE-815F338D5815}" presName="sibTrans" presStyleCnt="0"/>
      <dgm:spPr/>
    </dgm:pt>
    <dgm:pt modelId="{06A4D57D-E708-4E2F-B094-873737491B16}" type="pres">
      <dgm:prSet presAssocID="{75F102EB-7FE0-43D1-8262-EF1AEAF2797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72EED-0441-4BC6-BA96-3D5E97E800D8}" type="pres">
      <dgm:prSet presAssocID="{79E9D052-EB9A-45C2-B58D-33828931FCB7}" presName="sibTrans" presStyleCnt="0"/>
      <dgm:spPr/>
    </dgm:pt>
    <dgm:pt modelId="{7F5A83E0-ED8D-4031-AB91-67F921993640}" type="pres">
      <dgm:prSet presAssocID="{50395FA2-2F94-4BBD-AC28-C56326664CA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87A8A-A90F-45CD-AEBA-6454EBFDAEC4}" type="pres">
      <dgm:prSet presAssocID="{7E5E113F-D300-44A5-918A-DBEF615DB0FB}" presName="sibTrans" presStyleCnt="0"/>
      <dgm:spPr/>
    </dgm:pt>
    <dgm:pt modelId="{73E47DE5-5D51-4DA7-B3A5-9D08E0F6331F}" type="pres">
      <dgm:prSet presAssocID="{6DB1F793-97BB-41CE-BC72-E16123A7104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4C0CE-4D0F-49A0-AA1B-7DF4128013B6}" type="pres">
      <dgm:prSet presAssocID="{B05AD9D4-45DE-4488-A1C9-B75651190570}" presName="sibTrans" presStyleCnt="0"/>
      <dgm:spPr/>
    </dgm:pt>
    <dgm:pt modelId="{C6147917-2B43-4BD5-A3F7-0C8789EC260E}" type="pres">
      <dgm:prSet presAssocID="{B95800BD-A37B-4F9D-8C64-CEC524BB54B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76D5B-CEAE-429C-AA8B-759BE08BCEAE}" type="pres">
      <dgm:prSet presAssocID="{4BA5A803-B401-443C-9DF8-5DEB6367BD58}" presName="sibTrans" presStyleCnt="0"/>
      <dgm:spPr/>
    </dgm:pt>
    <dgm:pt modelId="{E4E07D27-EBA1-455C-89FC-9AAA41CD8046}" type="pres">
      <dgm:prSet presAssocID="{C5F9E66F-DFC6-4F4A-9F8C-CBCF77AB198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6DC91-BE10-46F4-B373-6C26C4D1BB7E}" type="pres">
      <dgm:prSet presAssocID="{74272351-D017-4340-8BAA-CCE771C0494A}" presName="sibTrans" presStyleCnt="0"/>
      <dgm:spPr/>
    </dgm:pt>
    <dgm:pt modelId="{1173C29F-79DC-47F2-B5A6-51117D8B88D5}" type="pres">
      <dgm:prSet presAssocID="{66EE9E8F-0786-4334-91EE-D835C95116C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F2B776-3E8A-45EF-8573-A63643F84281}" type="presOf" srcId="{B95800BD-A37B-4F9D-8C64-CEC524BB54B1}" destId="{C6147917-2B43-4BD5-A3F7-0C8789EC260E}" srcOrd="0" destOrd="0" presId="urn:microsoft.com/office/officeart/2005/8/layout/default"/>
    <dgm:cxn modelId="{EF707497-E235-4B6B-B7DD-06952C76318F}" srcId="{B95800BD-A37B-4F9D-8C64-CEC524BB54B1}" destId="{F60CC6B6-1E7D-45A3-AA21-EECFA91CD6B0}" srcOrd="0" destOrd="0" parTransId="{6F9660CC-FABA-416A-8417-9BCC40E27920}" sibTransId="{A2D699C3-4438-4C70-B9B7-D1AE59E0278C}"/>
    <dgm:cxn modelId="{CAA4461C-9CD1-4C72-B41E-7FBE33868CD6}" type="presOf" srcId="{50395FA2-2F94-4BBD-AC28-C56326664CA4}" destId="{7F5A83E0-ED8D-4031-AB91-67F921993640}" srcOrd="0" destOrd="0" presId="urn:microsoft.com/office/officeart/2005/8/layout/default"/>
    <dgm:cxn modelId="{FF3DB812-5AA6-4FCF-8BEE-699CF34AFB2A}" type="presOf" srcId="{6DB1F793-97BB-41CE-BC72-E16123A7104C}" destId="{73E47DE5-5D51-4DA7-B3A5-9D08E0F6331F}" srcOrd="0" destOrd="0" presId="urn:microsoft.com/office/officeart/2005/8/layout/default"/>
    <dgm:cxn modelId="{72267B6F-2E26-409E-A5B5-7AB3DDAED560}" srcId="{6DB1F793-97BB-41CE-BC72-E16123A7104C}" destId="{F38A2989-46CB-4CFE-A721-E35942916278}" srcOrd="0" destOrd="0" parTransId="{30FD21C9-F6A8-4F8A-AC25-F3E86A43CE1A}" sibTransId="{8A6E90AE-CDB3-4B3A-9A6D-00EFFBE177CE}"/>
    <dgm:cxn modelId="{A0FCA9BD-1499-4A8D-99F6-633E9713C65A}" srcId="{9A2AA24D-4178-4057-9298-3E7632E264A3}" destId="{75F102EB-7FE0-43D1-8262-EF1AEAF2797E}" srcOrd="1" destOrd="0" parTransId="{6EB2BBE4-D53F-4194-96C2-FC4F453CDC37}" sibTransId="{79E9D052-EB9A-45C2-B58D-33828931FCB7}"/>
    <dgm:cxn modelId="{4F65C97C-EB16-468D-AD7E-9990EC233739}" srcId="{50395FA2-2F94-4BBD-AC28-C56326664CA4}" destId="{1B5E5776-5FB9-4AE1-8A9D-35919BA7D4F4}" srcOrd="1" destOrd="0" parTransId="{9D0EEFE7-82E4-4840-8548-2DD91FDB5DA2}" sibTransId="{65B18FC3-2BA3-4823-929D-7B828CA1A276}"/>
    <dgm:cxn modelId="{5725BC77-6C95-4871-ACB8-7C7AFCE7DA2C}" type="presOf" srcId="{66EE9E8F-0786-4334-91EE-D835C95116C1}" destId="{1173C29F-79DC-47F2-B5A6-51117D8B88D5}" srcOrd="0" destOrd="0" presId="urn:microsoft.com/office/officeart/2005/8/layout/default"/>
    <dgm:cxn modelId="{E55029BC-D6C1-4BC7-BB64-3E75876825AF}" type="presOf" srcId="{F38A2989-46CB-4CFE-A721-E35942916278}" destId="{73E47DE5-5D51-4DA7-B3A5-9D08E0F6331F}" srcOrd="0" destOrd="1" presId="urn:microsoft.com/office/officeart/2005/8/layout/default"/>
    <dgm:cxn modelId="{391B1B1C-0587-453F-A4DC-9A3049696660}" type="presOf" srcId="{C5F9E66F-DFC6-4F4A-9F8C-CBCF77AB1985}" destId="{E4E07D27-EBA1-455C-89FC-9AAA41CD8046}" srcOrd="0" destOrd="0" presId="urn:microsoft.com/office/officeart/2005/8/layout/default"/>
    <dgm:cxn modelId="{D2137E97-57B3-4320-98F0-5CFC6ADD2BA1}" srcId="{9A2AA24D-4178-4057-9298-3E7632E264A3}" destId="{50395FA2-2F94-4BBD-AC28-C56326664CA4}" srcOrd="2" destOrd="0" parTransId="{72E91746-1678-44F3-A1FE-45E4FC19B4F5}" sibTransId="{7E5E113F-D300-44A5-918A-DBEF615DB0FB}"/>
    <dgm:cxn modelId="{E9E58A79-C3A8-4D31-B646-BBE9F2010963}" type="presOf" srcId="{E1C098CC-279E-440B-A837-F212B1546210}" destId="{5045197B-87B4-4722-92A7-87F4610D9B3F}" srcOrd="0" destOrd="1" presId="urn:microsoft.com/office/officeart/2005/8/layout/default"/>
    <dgm:cxn modelId="{B4C3F459-818F-4F97-8A7D-28956164E2D0}" srcId="{9A2AA24D-4178-4057-9298-3E7632E264A3}" destId="{C5F9E66F-DFC6-4F4A-9F8C-CBCF77AB1985}" srcOrd="5" destOrd="0" parTransId="{333CB7CC-FB04-4C32-8AD7-F69929B76E23}" sibTransId="{74272351-D017-4340-8BAA-CCE771C0494A}"/>
    <dgm:cxn modelId="{A3B54C3E-4D68-4277-9741-081AC18195AE}" srcId="{9A2AA24D-4178-4057-9298-3E7632E264A3}" destId="{66EE9E8F-0786-4334-91EE-D835C95116C1}" srcOrd="6" destOrd="0" parTransId="{0AC3176F-467D-4F26-B41B-A94AE034BD46}" sibTransId="{A6F798E3-3050-4CBD-9EED-60F82F23C5C2}"/>
    <dgm:cxn modelId="{42293F24-AB65-4B7A-93D8-6586A89FFD9C}" type="presOf" srcId="{9FFB4135-E0FE-4102-931A-E6613B763299}" destId="{5045197B-87B4-4722-92A7-87F4610D9B3F}" srcOrd="0" destOrd="0" presId="urn:microsoft.com/office/officeart/2005/8/layout/default"/>
    <dgm:cxn modelId="{34B65FC6-094D-45FA-B40E-EC8F8ECE77A0}" type="presOf" srcId="{1B5E5776-5FB9-4AE1-8A9D-35919BA7D4F4}" destId="{7F5A83E0-ED8D-4031-AB91-67F921993640}" srcOrd="0" destOrd="2" presId="urn:microsoft.com/office/officeart/2005/8/layout/default"/>
    <dgm:cxn modelId="{701403C4-E0C6-4BCA-99F8-F5A60A359AF2}" srcId="{9A2AA24D-4178-4057-9298-3E7632E264A3}" destId="{B95800BD-A37B-4F9D-8C64-CEC524BB54B1}" srcOrd="4" destOrd="0" parTransId="{586A6396-8391-445C-BF17-D95007A0A998}" sibTransId="{4BA5A803-B401-443C-9DF8-5DEB6367BD58}"/>
    <dgm:cxn modelId="{5E4AAB58-2B3D-4423-B422-8EAB0621D25E}" srcId="{9FFB4135-E0FE-4102-931A-E6613B763299}" destId="{E1C098CC-279E-440B-A837-F212B1546210}" srcOrd="0" destOrd="0" parTransId="{AA684623-B66F-4F5B-8EBB-E7F7CB575271}" sibTransId="{B70C072F-8259-40FB-999A-EB84E875BCBD}"/>
    <dgm:cxn modelId="{5FD049B6-B447-4008-BE79-9DFBAB11E221}" type="presOf" srcId="{9A2AA24D-4178-4057-9298-3E7632E264A3}" destId="{E8EFE725-713D-4110-8CEA-51240253A94E}" srcOrd="0" destOrd="0" presId="urn:microsoft.com/office/officeart/2005/8/layout/default"/>
    <dgm:cxn modelId="{57AB8CE8-2504-4EC7-BBD2-4EF9918FE23B}" srcId="{9A2AA24D-4178-4057-9298-3E7632E264A3}" destId="{9FFB4135-E0FE-4102-931A-E6613B763299}" srcOrd="0" destOrd="0" parTransId="{65C98213-5A69-4ED7-AEB2-F611E44BCAD1}" sibTransId="{F4FC15B9-F0DF-4169-85CE-815F338D5815}"/>
    <dgm:cxn modelId="{3E571125-2334-4C31-8767-FC48B5EEAF20}" type="presOf" srcId="{F60CC6B6-1E7D-45A3-AA21-EECFA91CD6B0}" destId="{C6147917-2B43-4BD5-A3F7-0C8789EC260E}" srcOrd="0" destOrd="1" presId="urn:microsoft.com/office/officeart/2005/8/layout/default"/>
    <dgm:cxn modelId="{93EE8455-EAA4-4606-B8EB-5744BF0DAF58}" srcId="{50395FA2-2F94-4BBD-AC28-C56326664CA4}" destId="{89EABFB9-992B-4089-B0AF-5C3147FDD81E}" srcOrd="0" destOrd="0" parTransId="{603BD394-6533-4C4F-AFCD-9B0E51A4A0C1}" sibTransId="{20AC49E3-39A6-421E-919F-4F948A8F7027}"/>
    <dgm:cxn modelId="{F6AED5B9-A5D8-45A6-B750-BFF2E52460C6}" type="presOf" srcId="{75F102EB-7FE0-43D1-8262-EF1AEAF2797E}" destId="{06A4D57D-E708-4E2F-B094-873737491B16}" srcOrd="0" destOrd="0" presId="urn:microsoft.com/office/officeart/2005/8/layout/default"/>
    <dgm:cxn modelId="{286CE2CF-3E58-4482-AE89-F01937D24BB2}" srcId="{9A2AA24D-4178-4057-9298-3E7632E264A3}" destId="{6DB1F793-97BB-41CE-BC72-E16123A7104C}" srcOrd="3" destOrd="0" parTransId="{21C7CAF3-6694-4023-B1BE-436765579D97}" sibTransId="{B05AD9D4-45DE-4488-A1C9-B75651190570}"/>
    <dgm:cxn modelId="{6F15A48E-C723-4A90-892C-BDA05F7BFCCC}" type="presOf" srcId="{89EABFB9-992B-4089-B0AF-5C3147FDD81E}" destId="{7F5A83E0-ED8D-4031-AB91-67F921993640}" srcOrd="0" destOrd="1" presId="urn:microsoft.com/office/officeart/2005/8/layout/default"/>
    <dgm:cxn modelId="{838519AF-B69E-464A-A5D1-D31528CBDD16}" type="presParOf" srcId="{E8EFE725-713D-4110-8CEA-51240253A94E}" destId="{5045197B-87B4-4722-92A7-87F4610D9B3F}" srcOrd="0" destOrd="0" presId="urn:microsoft.com/office/officeart/2005/8/layout/default"/>
    <dgm:cxn modelId="{127A9A32-7560-4E3F-B771-44F59C17D471}" type="presParOf" srcId="{E8EFE725-713D-4110-8CEA-51240253A94E}" destId="{54CDB02C-A30F-4A2A-A38E-B7B946BF9DEA}" srcOrd="1" destOrd="0" presId="urn:microsoft.com/office/officeart/2005/8/layout/default"/>
    <dgm:cxn modelId="{67944EB2-F681-4FEE-9C11-255BA9F7C651}" type="presParOf" srcId="{E8EFE725-713D-4110-8CEA-51240253A94E}" destId="{06A4D57D-E708-4E2F-B094-873737491B16}" srcOrd="2" destOrd="0" presId="urn:microsoft.com/office/officeart/2005/8/layout/default"/>
    <dgm:cxn modelId="{3E741FA2-7749-4FAD-A5F3-B9DBA1523CDD}" type="presParOf" srcId="{E8EFE725-713D-4110-8CEA-51240253A94E}" destId="{DBB72EED-0441-4BC6-BA96-3D5E97E800D8}" srcOrd="3" destOrd="0" presId="urn:microsoft.com/office/officeart/2005/8/layout/default"/>
    <dgm:cxn modelId="{C46E6926-79CF-4950-B1C9-36D4AAC91FC4}" type="presParOf" srcId="{E8EFE725-713D-4110-8CEA-51240253A94E}" destId="{7F5A83E0-ED8D-4031-AB91-67F921993640}" srcOrd="4" destOrd="0" presId="urn:microsoft.com/office/officeart/2005/8/layout/default"/>
    <dgm:cxn modelId="{EA1C15C5-BBEC-47B0-AE90-6393ED66B51F}" type="presParOf" srcId="{E8EFE725-713D-4110-8CEA-51240253A94E}" destId="{BF587A8A-A90F-45CD-AEBA-6454EBFDAEC4}" srcOrd="5" destOrd="0" presId="urn:microsoft.com/office/officeart/2005/8/layout/default"/>
    <dgm:cxn modelId="{F39E91A5-A65D-4AB8-86A2-95367B58DF7A}" type="presParOf" srcId="{E8EFE725-713D-4110-8CEA-51240253A94E}" destId="{73E47DE5-5D51-4DA7-B3A5-9D08E0F6331F}" srcOrd="6" destOrd="0" presId="urn:microsoft.com/office/officeart/2005/8/layout/default"/>
    <dgm:cxn modelId="{54CB9F27-94D9-4902-925F-E7F442788304}" type="presParOf" srcId="{E8EFE725-713D-4110-8CEA-51240253A94E}" destId="{83F4C0CE-4D0F-49A0-AA1B-7DF4128013B6}" srcOrd="7" destOrd="0" presId="urn:microsoft.com/office/officeart/2005/8/layout/default"/>
    <dgm:cxn modelId="{6C3292B7-6EB0-40B5-A860-60CBE8DA84B8}" type="presParOf" srcId="{E8EFE725-713D-4110-8CEA-51240253A94E}" destId="{C6147917-2B43-4BD5-A3F7-0C8789EC260E}" srcOrd="8" destOrd="0" presId="urn:microsoft.com/office/officeart/2005/8/layout/default"/>
    <dgm:cxn modelId="{56451107-AA02-48D7-85CF-1EA54DCAA947}" type="presParOf" srcId="{E8EFE725-713D-4110-8CEA-51240253A94E}" destId="{16876D5B-CEAE-429C-AA8B-759BE08BCEAE}" srcOrd="9" destOrd="0" presId="urn:microsoft.com/office/officeart/2005/8/layout/default"/>
    <dgm:cxn modelId="{40557EA9-3A83-40A3-98FD-AE26C8EBEC8C}" type="presParOf" srcId="{E8EFE725-713D-4110-8CEA-51240253A94E}" destId="{E4E07D27-EBA1-455C-89FC-9AAA41CD8046}" srcOrd="10" destOrd="0" presId="urn:microsoft.com/office/officeart/2005/8/layout/default"/>
    <dgm:cxn modelId="{6D7D8963-7592-41F5-B953-1E3739780A89}" type="presParOf" srcId="{E8EFE725-713D-4110-8CEA-51240253A94E}" destId="{6886DC91-BE10-46F4-B373-6C26C4D1BB7E}" srcOrd="11" destOrd="0" presId="urn:microsoft.com/office/officeart/2005/8/layout/default"/>
    <dgm:cxn modelId="{09B0087B-A59C-4452-8515-402EBC171D40}" type="presParOf" srcId="{E8EFE725-713D-4110-8CEA-51240253A94E}" destId="{1173C29F-79DC-47F2-B5A6-51117D8B88D5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B4135-E0FE-4102-931A-E6613B763299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dirty="0" smtClean="0"/>
            <a:t>Lean and visual documentation</a:t>
          </a:r>
        </a:p>
      </dgm:t>
    </dgm:pt>
    <dgm:pt modelId="{65C98213-5A69-4ED7-AEB2-F611E44BCAD1}" type="parTrans" cxnId="{57AB8CE8-2504-4EC7-BBD2-4EF9918FE23B}">
      <dgm:prSet/>
      <dgm:spPr/>
      <dgm:t>
        <a:bodyPr/>
        <a:lstStyle/>
        <a:p>
          <a:endParaRPr lang="en-US" sz="1400"/>
        </a:p>
      </dgm:t>
    </dgm:pt>
    <dgm:pt modelId="{F4FC15B9-F0DF-4169-85CE-815F338D5815}" type="sibTrans" cxnId="{57AB8CE8-2504-4EC7-BBD2-4EF9918FE23B}">
      <dgm:prSet/>
      <dgm:spPr/>
      <dgm:t>
        <a:bodyPr/>
        <a:lstStyle/>
        <a:p>
          <a:endParaRPr lang="en-US" sz="1400"/>
        </a:p>
      </dgm:t>
    </dgm:pt>
    <dgm:pt modelId="{27EC0528-D634-44F3-90D8-E87C81B3A991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dirty="0" smtClean="0"/>
            <a:t>Code Inspection approach</a:t>
          </a:r>
        </a:p>
      </dgm:t>
    </dgm:pt>
    <dgm:pt modelId="{D3B9522A-09DA-4B06-964E-05C81FCD3F85}" type="parTrans" cxnId="{4CC1600A-429D-48D6-95ED-9127E237287A}">
      <dgm:prSet/>
      <dgm:spPr/>
      <dgm:t>
        <a:bodyPr/>
        <a:lstStyle/>
        <a:p>
          <a:endParaRPr lang="en-US" sz="1400"/>
        </a:p>
      </dgm:t>
    </dgm:pt>
    <dgm:pt modelId="{5525C5C1-A639-4A1F-8178-097D313A67FB}" type="sibTrans" cxnId="{4CC1600A-429D-48D6-95ED-9127E237287A}">
      <dgm:prSet/>
      <dgm:spPr/>
      <dgm:t>
        <a:bodyPr/>
        <a:lstStyle/>
        <a:p>
          <a:endParaRPr lang="en-US" sz="1400"/>
        </a:p>
      </dgm:t>
    </dgm:pt>
    <dgm:pt modelId="{FC8EDAEA-3464-437C-8F50-E50670C7E5AF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dirty="0" smtClean="0"/>
            <a:t>UT Defect logging</a:t>
          </a:r>
        </a:p>
      </dgm:t>
    </dgm:pt>
    <dgm:pt modelId="{7C8E8613-76C8-4338-ACAE-473FA8EB2F5B}" type="parTrans" cxnId="{C471E73A-E7E3-4528-8537-E3360A7CF626}">
      <dgm:prSet/>
      <dgm:spPr/>
      <dgm:t>
        <a:bodyPr/>
        <a:lstStyle/>
        <a:p>
          <a:endParaRPr lang="en-US" sz="1400"/>
        </a:p>
      </dgm:t>
    </dgm:pt>
    <dgm:pt modelId="{65928F82-9355-4FE0-889D-425C40CD0E2C}" type="sibTrans" cxnId="{C471E73A-E7E3-4528-8537-E3360A7CF626}">
      <dgm:prSet/>
      <dgm:spPr/>
      <dgm:t>
        <a:bodyPr/>
        <a:lstStyle/>
        <a:p>
          <a:endParaRPr lang="en-US" sz="1400"/>
        </a:p>
      </dgm:t>
    </dgm:pt>
    <dgm:pt modelId="{CBBBD016-2858-4750-832E-59D4A2AA4E2A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smtClean="0"/>
            <a:t>Software packages delivered more frequently</a:t>
          </a:r>
          <a:endParaRPr lang="en-US" sz="2400" dirty="0" smtClean="0"/>
        </a:p>
      </dgm:t>
    </dgm:pt>
    <dgm:pt modelId="{513129A6-D777-4532-ABF1-800185940A8E}" type="parTrans" cxnId="{D6A3D2ED-BA22-415A-8D29-F78526C6D2D9}">
      <dgm:prSet/>
      <dgm:spPr/>
      <dgm:t>
        <a:bodyPr/>
        <a:lstStyle/>
        <a:p>
          <a:endParaRPr lang="en-US" sz="1400"/>
        </a:p>
      </dgm:t>
    </dgm:pt>
    <dgm:pt modelId="{B5C42DF6-2023-4EEE-A0AD-B36770BE5AAC}" type="sibTrans" cxnId="{D6A3D2ED-BA22-415A-8D29-F78526C6D2D9}">
      <dgm:prSet/>
      <dgm:spPr/>
      <dgm:t>
        <a:bodyPr/>
        <a:lstStyle/>
        <a:p>
          <a:endParaRPr lang="en-US" sz="1400"/>
        </a:p>
      </dgm:t>
    </dgm:pt>
    <dgm:pt modelId="{95CFCA85-A982-4CF4-9E3D-9F2D87BF9BF1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dirty="0" smtClean="0"/>
            <a:t>Frequent check-ins</a:t>
          </a:r>
        </a:p>
      </dgm:t>
    </dgm:pt>
    <dgm:pt modelId="{B911A34A-16C9-447C-B1C9-20E90B56AFE6}" type="parTrans" cxnId="{FF6A0B97-7D5D-4243-9E05-DE64FAA400EF}">
      <dgm:prSet/>
      <dgm:spPr/>
      <dgm:t>
        <a:bodyPr/>
        <a:lstStyle/>
        <a:p>
          <a:endParaRPr lang="en-US" sz="1400"/>
        </a:p>
      </dgm:t>
    </dgm:pt>
    <dgm:pt modelId="{26222D6B-2391-45B6-83F7-14E6151EAF91}" type="sibTrans" cxnId="{FF6A0B97-7D5D-4243-9E05-DE64FAA400EF}">
      <dgm:prSet/>
      <dgm:spPr/>
      <dgm:t>
        <a:bodyPr/>
        <a:lstStyle/>
        <a:p>
          <a:endParaRPr lang="en-US" sz="1400"/>
        </a:p>
      </dgm:t>
    </dgm:pt>
    <dgm:pt modelId="{13B34DC5-8AF3-4E64-A7BB-B5C85CF315D6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400" dirty="0" smtClean="0"/>
            <a:t>Stop the line</a:t>
          </a:r>
          <a:endParaRPr lang="en-US" sz="2400" dirty="0"/>
        </a:p>
      </dgm:t>
    </dgm:pt>
    <dgm:pt modelId="{0BE8007D-9D43-4B99-9A5D-8B5F07F33C7A}" type="parTrans" cxnId="{708BFDEF-C774-49BC-B59F-CFD4D239C1A8}">
      <dgm:prSet/>
      <dgm:spPr/>
      <dgm:t>
        <a:bodyPr/>
        <a:lstStyle/>
        <a:p>
          <a:endParaRPr lang="en-US" sz="1400"/>
        </a:p>
      </dgm:t>
    </dgm:pt>
    <dgm:pt modelId="{D83678EE-F117-4BB5-988A-C215164A6AE6}" type="sibTrans" cxnId="{708BFDEF-C774-49BC-B59F-CFD4D239C1A8}">
      <dgm:prSet/>
      <dgm:spPr/>
      <dgm:t>
        <a:bodyPr/>
        <a:lstStyle/>
        <a:p>
          <a:endParaRPr lang="en-US" sz="1400"/>
        </a:p>
      </dgm:t>
    </dgm:pt>
    <dgm:pt modelId="{3E3B1942-4395-41F4-B20A-6ABAF097CC0F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1800" dirty="0" smtClean="0"/>
            <a:t>Several times a day</a:t>
          </a:r>
        </a:p>
      </dgm:t>
    </dgm:pt>
    <dgm:pt modelId="{3BB5A007-EF94-44AA-A9FE-ED9EE58CAA47}" type="parTrans" cxnId="{87B0E53F-9EA1-409A-92E3-1D4CBB509B84}">
      <dgm:prSet/>
      <dgm:spPr/>
      <dgm:t>
        <a:bodyPr/>
        <a:lstStyle/>
        <a:p>
          <a:endParaRPr lang="en-US" sz="1400"/>
        </a:p>
      </dgm:t>
    </dgm:pt>
    <dgm:pt modelId="{20A7B591-BC46-45A9-9E6B-27A886C995EB}" type="sibTrans" cxnId="{87B0E53F-9EA1-409A-92E3-1D4CBB509B84}">
      <dgm:prSet/>
      <dgm:spPr/>
      <dgm:t>
        <a:bodyPr/>
        <a:lstStyle/>
        <a:p>
          <a:endParaRPr lang="en-US" sz="1400"/>
        </a:p>
      </dgm:t>
    </dgm:pt>
    <dgm:pt modelId="{40F51E0E-DD71-468F-AD53-22BF7E868653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1800" dirty="0" smtClean="0"/>
            <a:t>Left to the teams</a:t>
          </a:r>
        </a:p>
      </dgm:t>
    </dgm:pt>
    <dgm:pt modelId="{14655532-A6FE-4E41-9ADB-3EBE65513F0F}" type="parTrans" cxnId="{2FE2C1FF-E2C5-4E2C-BB08-CE5E40619396}">
      <dgm:prSet/>
      <dgm:spPr/>
      <dgm:t>
        <a:bodyPr/>
        <a:lstStyle/>
        <a:p>
          <a:endParaRPr lang="en-US" sz="1400"/>
        </a:p>
      </dgm:t>
    </dgm:pt>
    <dgm:pt modelId="{E5AAE63C-A0B4-40EC-B576-D0B1BAA22182}" type="sibTrans" cxnId="{2FE2C1FF-E2C5-4E2C-BB08-CE5E40619396}">
      <dgm:prSet/>
      <dgm:spPr/>
      <dgm:t>
        <a:bodyPr/>
        <a:lstStyle/>
        <a:p>
          <a:endParaRPr lang="en-US" sz="1400"/>
        </a:p>
      </dgm:t>
    </dgm:pt>
    <dgm:pt modelId="{53FEC71F-5ED1-4D5B-A639-94D1C9904DC7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1800" dirty="0" smtClean="0"/>
            <a:t>Lightweight and relevant</a:t>
          </a:r>
        </a:p>
      </dgm:t>
    </dgm:pt>
    <dgm:pt modelId="{0EE23CFB-8A30-4E4A-8B7F-0D119B15DBE4}" type="parTrans" cxnId="{9E6789B6-B8DE-45D4-BF4E-2726D295AD67}">
      <dgm:prSet/>
      <dgm:spPr/>
      <dgm:t>
        <a:bodyPr/>
        <a:lstStyle/>
        <a:p>
          <a:endParaRPr lang="en-US" sz="1400"/>
        </a:p>
      </dgm:t>
    </dgm:pt>
    <dgm:pt modelId="{A93AA674-D0AF-4FE3-B2D9-ED356A911B4D}" type="sibTrans" cxnId="{9E6789B6-B8DE-45D4-BF4E-2726D295AD67}">
      <dgm:prSet/>
      <dgm:spPr/>
      <dgm:t>
        <a:bodyPr/>
        <a:lstStyle/>
        <a:p>
          <a:endParaRPr lang="en-US" sz="1400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5197B-87B4-4722-92A7-87F4610D9B3F}" type="pres">
      <dgm:prSet presAssocID="{9FFB4135-E0FE-4102-931A-E6613B7632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DB02C-A30F-4A2A-A38E-B7B946BF9DEA}" type="pres">
      <dgm:prSet presAssocID="{F4FC15B9-F0DF-4169-85CE-815F338D5815}" presName="sibTrans" presStyleCnt="0"/>
      <dgm:spPr/>
    </dgm:pt>
    <dgm:pt modelId="{2D63459A-B4B4-49FB-B4ED-251C0025EC99}" type="pres">
      <dgm:prSet presAssocID="{27EC0528-D634-44F3-90D8-E87C81B3A99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3521C-7F35-4236-9790-B7551D343AA8}" type="pres">
      <dgm:prSet presAssocID="{5525C5C1-A639-4A1F-8178-097D313A67FB}" presName="sibTrans" presStyleCnt="0"/>
      <dgm:spPr/>
    </dgm:pt>
    <dgm:pt modelId="{C9D474AC-3D69-428F-8AA3-7D37C937FFBF}" type="pres">
      <dgm:prSet presAssocID="{FC8EDAEA-3464-437C-8F50-E50670C7E5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EB571-D180-47FF-B0AD-94697347C5CE}" type="pres">
      <dgm:prSet presAssocID="{65928F82-9355-4FE0-889D-425C40CD0E2C}" presName="sibTrans" presStyleCnt="0"/>
      <dgm:spPr/>
    </dgm:pt>
    <dgm:pt modelId="{EC04944F-FC23-4EB3-A554-C07C8C8DF03E}" type="pres">
      <dgm:prSet presAssocID="{CBBBD016-2858-4750-832E-59D4A2AA4E2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2347A-358A-4CC6-AC1E-E7E2CBE043AF}" type="pres">
      <dgm:prSet presAssocID="{B5C42DF6-2023-4EEE-A0AD-B36770BE5AAC}" presName="sibTrans" presStyleCnt="0"/>
      <dgm:spPr/>
    </dgm:pt>
    <dgm:pt modelId="{5EE623C6-20B9-4836-837D-342554E095B0}" type="pres">
      <dgm:prSet presAssocID="{95CFCA85-A982-4CF4-9E3D-9F2D87BF9BF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D8A38-3FC3-4FF0-A08C-D6D260F38B2B}" type="pres">
      <dgm:prSet presAssocID="{26222D6B-2391-45B6-83F7-14E6151EAF91}" presName="sibTrans" presStyleCnt="0"/>
      <dgm:spPr/>
    </dgm:pt>
    <dgm:pt modelId="{777854FA-1CE8-4528-A7A2-C2EE73642CEA}" type="pres">
      <dgm:prSet presAssocID="{13B34DC5-8AF3-4E64-A7BB-B5C85CF315D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6789B6-B8DE-45D4-BF4E-2726D295AD67}" srcId="{27EC0528-D634-44F3-90D8-E87C81B3A991}" destId="{53FEC71F-5ED1-4D5B-A639-94D1C9904DC7}" srcOrd="0" destOrd="0" parTransId="{0EE23CFB-8A30-4E4A-8B7F-0D119B15DBE4}" sibTransId="{A93AA674-D0AF-4FE3-B2D9-ED356A911B4D}"/>
    <dgm:cxn modelId="{87B0E53F-9EA1-409A-92E3-1D4CBB509B84}" srcId="{95CFCA85-A982-4CF4-9E3D-9F2D87BF9BF1}" destId="{3E3B1942-4395-41F4-B20A-6ABAF097CC0F}" srcOrd="0" destOrd="0" parTransId="{3BB5A007-EF94-44AA-A9FE-ED9EE58CAA47}" sibTransId="{20A7B591-BC46-45A9-9E6B-27A886C995EB}"/>
    <dgm:cxn modelId="{D6A3D2ED-BA22-415A-8D29-F78526C6D2D9}" srcId="{9A2AA24D-4178-4057-9298-3E7632E264A3}" destId="{CBBBD016-2858-4750-832E-59D4A2AA4E2A}" srcOrd="3" destOrd="0" parTransId="{513129A6-D777-4532-ABF1-800185940A8E}" sibTransId="{B5C42DF6-2023-4EEE-A0AD-B36770BE5AAC}"/>
    <dgm:cxn modelId="{96770A11-DDFB-4E8A-AD8B-7A8A35CBCBE5}" type="presOf" srcId="{3E3B1942-4395-41F4-B20A-6ABAF097CC0F}" destId="{5EE623C6-20B9-4836-837D-342554E095B0}" srcOrd="0" destOrd="1" presId="urn:microsoft.com/office/officeart/2005/8/layout/default"/>
    <dgm:cxn modelId="{2FE2C1FF-E2C5-4E2C-BB08-CE5E40619396}" srcId="{FC8EDAEA-3464-437C-8F50-E50670C7E5AF}" destId="{40F51E0E-DD71-468F-AD53-22BF7E868653}" srcOrd="0" destOrd="0" parTransId="{14655532-A6FE-4E41-9ADB-3EBE65513F0F}" sibTransId="{E5AAE63C-A0B4-40EC-B576-D0B1BAA22182}"/>
    <dgm:cxn modelId="{3B968699-BEED-4A81-B714-1B2339CEF8F6}" type="presOf" srcId="{9A2AA24D-4178-4057-9298-3E7632E264A3}" destId="{E8EFE725-713D-4110-8CEA-51240253A94E}" srcOrd="0" destOrd="0" presId="urn:microsoft.com/office/officeart/2005/8/layout/default"/>
    <dgm:cxn modelId="{76113486-FF5A-45D3-AAE8-1CDFF7AC34D2}" type="presOf" srcId="{27EC0528-D634-44F3-90D8-E87C81B3A991}" destId="{2D63459A-B4B4-49FB-B4ED-251C0025EC99}" srcOrd="0" destOrd="0" presId="urn:microsoft.com/office/officeart/2005/8/layout/default"/>
    <dgm:cxn modelId="{EFC3BA3B-0185-40F1-BA9F-C1120F26555E}" type="presOf" srcId="{9FFB4135-E0FE-4102-931A-E6613B763299}" destId="{5045197B-87B4-4722-92A7-87F4610D9B3F}" srcOrd="0" destOrd="0" presId="urn:microsoft.com/office/officeart/2005/8/layout/default"/>
    <dgm:cxn modelId="{FF6A0B97-7D5D-4243-9E05-DE64FAA400EF}" srcId="{9A2AA24D-4178-4057-9298-3E7632E264A3}" destId="{95CFCA85-A982-4CF4-9E3D-9F2D87BF9BF1}" srcOrd="4" destOrd="0" parTransId="{B911A34A-16C9-447C-B1C9-20E90B56AFE6}" sibTransId="{26222D6B-2391-45B6-83F7-14E6151EAF91}"/>
    <dgm:cxn modelId="{7B60C4EE-864D-49E7-A7D3-0211AF243C68}" type="presOf" srcId="{13B34DC5-8AF3-4E64-A7BB-B5C85CF315D6}" destId="{777854FA-1CE8-4528-A7A2-C2EE73642CEA}" srcOrd="0" destOrd="0" presId="urn:microsoft.com/office/officeart/2005/8/layout/default"/>
    <dgm:cxn modelId="{0B8DF3F7-CEFF-4DDD-98F0-00223E4582D3}" type="presOf" srcId="{FC8EDAEA-3464-437C-8F50-E50670C7E5AF}" destId="{C9D474AC-3D69-428F-8AA3-7D37C937FFBF}" srcOrd="0" destOrd="0" presId="urn:microsoft.com/office/officeart/2005/8/layout/default"/>
    <dgm:cxn modelId="{588FCC87-0AF3-4910-BD58-A24AC242C67C}" type="presOf" srcId="{CBBBD016-2858-4750-832E-59D4A2AA4E2A}" destId="{EC04944F-FC23-4EB3-A554-C07C8C8DF03E}" srcOrd="0" destOrd="0" presId="urn:microsoft.com/office/officeart/2005/8/layout/default"/>
    <dgm:cxn modelId="{4CC1600A-429D-48D6-95ED-9127E237287A}" srcId="{9A2AA24D-4178-4057-9298-3E7632E264A3}" destId="{27EC0528-D634-44F3-90D8-E87C81B3A991}" srcOrd="1" destOrd="0" parTransId="{D3B9522A-09DA-4B06-964E-05C81FCD3F85}" sibTransId="{5525C5C1-A639-4A1F-8178-097D313A67FB}"/>
    <dgm:cxn modelId="{57AB8CE8-2504-4EC7-BBD2-4EF9918FE23B}" srcId="{9A2AA24D-4178-4057-9298-3E7632E264A3}" destId="{9FFB4135-E0FE-4102-931A-E6613B763299}" srcOrd="0" destOrd="0" parTransId="{65C98213-5A69-4ED7-AEB2-F611E44BCAD1}" sibTransId="{F4FC15B9-F0DF-4169-85CE-815F338D5815}"/>
    <dgm:cxn modelId="{C471E73A-E7E3-4528-8537-E3360A7CF626}" srcId="{9A2AA24D-4178-4057-9298-3E7632E264A3}" destId="{FC8EDAEA-3464-437C-8F50-E50670C7E5AF}" srcOrd="2" destOrd="0" parTransId="{7C8E8613-76C8-4338-ACAE-473FA8EB2F5B}" sibTransId="{65928F82-9355-4FE0-889D-425C40CD0E2C}"/>
    <dgm:cxn modelId="{3CF42320-39DC-4AA4-B244-187BE8ED4848}" type="presOf" srcId="{40F51E0E-DD71-468F-AD53-22BF7E868653}" destId="{C9D474AC-3D69-428F-8AA3-7D37C937FFBF}" srcOrd="0" destOrd="1" presId="urn:microsoft.com/office/officeart/2005/8/layout/default"/>
    <dgm:cxn modelId="{D425974A-5C43-48EC-AE5F-5AA45516551F}" type="presOf" srcId="{95CFCA85-A982-4CF4-9E3D-9F2D87BF9BF1}" destId="{5EE623C6-20B9-4836-837D-342554E095B0}" srcOrd="0" destOrd="0" presId="urn:microsoft.com/office/officeart/2005/8/layout/default"/>
    <dgm:cxn modelId="{708BFDEF-C774-49BC-B59F-CFD4D239C1A8}" srcId="{9A2AA24D-4178-4057-9298-3E7632E264A3}" destId="{13B34DC5-8AF3-4E64-A7BB-B5C85CF315D6}" srcOrd="5" destOrd="0" parTransId="{0BE8007D-9D43-4B99-9A5D-8B5F07F33C7A}" sibTransId="{D83678EE-F117-4BB5-988A-C215164A6AE6}"/>
    <dgm:cxn modelId="{E7DF57E0-CB54-4508-A742-012814FCAA4A}" type="presOf" srcId="{53FEC71F-5ED1-4D5B-A639-94D1C9904DC7}" destId="{2D63459A-B4B4-49FB-B4ED-251C0025EC99}" srcOrd="0" destOrd="1" presId="urn:microsoft.com/office/officeart/2005/8/layout/default"/>
    <dgm:cxn modelId="{B479569D-1962-4692-9B0B-E78F73106501}" type="presParOf" srcId="{E8EFE725-713D-4110-8CEA-51240253A94E}" destId="{5045197B-87B4-4722-92A7-87F4610D9B3F}" srcOrd="0" destOrd="0" presId="urn:microsoft.com/office/officeart/2005/8/layout/default"/>
    <dgm:cxn modelId="{425FA868-6A4D-4889-9E77-C8B7E9704BD3}" type="presParOf" srcId="{E8EFE725-713D-4110-8CEA-51240253A94E}" destId="{54CDB02C-A30F-4A2A-A38E-B7B946BF9DEA}" srcOrd="1" destOrd="0" presId="urn:microsoft.com/office/officeart/2005/8/layout/default"/>
    <dgm:cxn modelId="{1F81E1B1-9208-452E-A4B2-5D8D0EE9F8C5}" type="presParOf" srcId="{E8EFE725-713D-4110-8CEA-51240253A94E}" destId="{2D63459A-B4B4-49FB-B4ED-251C0025EC99}" srcOrd="2" destOrd="0" presId="urn:microsoft.com/office/officeart/2005/8/layout/default"/>
    <dgm:cxn modelId="{B02D8C15-7ECE-40A9-8194-AA65AA046175}" type="presParOf" srcId="{E8EFE725-713D-4110-8CEA-51240253A94E}" destId="{F883521C-7F35-4236-9790-B7551D343AA8}" srcOrd="3" destOrd="0" presId="urn:microsoft.com/office/officeart/2005/8/layout/default"/>
    <dgm:cxn modelId="{EDCC7643-5B34-4A84-B0CD-05D80F5E9760}" type="presParOf" srcId="{E8EFE725-713D-4110-8CEA-51240253A94E}" destId="{C9D474AC-3D69-428F-8AA3-7D37C937FFBF}" srcOrd="4" destOrd="0" presId="urn:microsoft.com/office/officeart/2005/8/layout/default"/>
    <dgm:cxn modelId="{BF274A3F-5DB6-4E2C-BA8D-ED0036E2F185}" type="presParOf" srcId="{E8EFE725-713D-4110-8CEA-51240253A94E}" destId="{40EEB571-D180-47FF-B0AD-94697347C5CE}" srcOrd="5" destOrd="0" presId="urn:microsoft.com/office/officeart/2005/8/layout/default"/>
    <dgm:cxn modelId="{DA5FE25C-2965-4775-B84D-ED2F798C8139}" type="presParOf" srcId="{E8EFE725-713D-4110-8CEA-51240253A94E}" destId="{EC04944F-FC23-4EB3-A554-C07C8C8DF03E}" srcOrd="6" destOrd="0" presId="urn:microsoft.com/office/officeart/2005/8/layout/default"/>
    <dgm:cxn modelId="{295520B2-1EC6-4722-A63F-C1C889AC66B7}" type="presParOf" srcId="{E8EFE725-713D-4110-8CEA-51240253A94E}" destId="{7952347A-358A-4CC6-AC1E-E7E2CBE043AF}" srcOrd="7" destOrd="0" presId="urn:microsoft.com/office/officeart/2005/8/layout/default"/>
    <dgm:cxn modelId="{A281CEAA-C546-4A5C-9055-842E4BA19A47}" type="presParOf" srcId="{E8EFE725-713D-4110-8CEA-51240253A94E}" destId="{5EE623C6-20B9-4836-837D-342554E095B0}" srcOrd="8" destOrd="0" presId="urn:microsoft.com/office/officeart/2005/8/layout/default"/>
    <dgm:cxn modelId="{FB71F16B-F8C9-42D0-87B3-460228496F4E}" type="presParOf" srcId="{E8EFE725-713D-4110-8CEA-51240253A94E}" destId="{E72D8A38-3FC3-4FF0-A08C-D6D260F38B2B}" srcOrd="9" destOrd="0" presId="urn:microsoft.com/office/officeart/2005/8/layout/default"/>
    <dgm:cxn modelId="{DD209063-B1A5-463B-8F4E-78DC118E610E}" type="presParOf" srcId="{E8EFE725-713D-4110-8CEA-51240253A94E}" destId="{777854FA-1CE8-4528-A7A2-C2EE73642CEA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2AA24D-4178-4057-9298-3E7632E264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B4135-E0FE-4102-931A-E6613B763299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800" dirty="0" smtClean="0"/>
            <a:t>Developer viewed as craftsman</a:t>
          </a:r>
        </a:p>
      </dgm:t>
    </dgm:pt>
    <dgm:pt modelId="{65C98213-5A69-4ED7-AEB2-F611E44BCAD1}" type="parTrans" cxnId="{57AB8CE8-2504-4EC7-BBD2-4EF9918FE23B}">
      <dgm:prSet/>
      <dgm:spPr/>
      <dgm:t>
        <a:bodyPr/>
        <a:lstStyle/>
        <a:p>
          <a:endParaRPr lang="en-US" sz="1100"/>
        </a:p>
      </dgm:t>
    </dgm:pt>
    <dgm:pt modelId="{F4FC15B9-F0DF-4169-85CE-815F338D5815}" type="sibTrans" cxnId="{57AB8CE8-2504-4EC7-BBD2-4EF9918FE23B}">
      <dgm:prSet/>
      <dgm:spPr/>
      <dgm:t>
        <a:bodyPr/>
        <a:lstStyle/>
        <a:p>
          <a:endParaRPr lang="en-US" sz="1100"/>
        </a:p>
      </dgm:t>
    </dgm:pt>
    <dgm:pt modelId="{E2665C89-EAAF-4B9E-AC91-58EB3284360F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800" dirty="0" smtClean="0"/>
            <a:t>Developer engagement</a:t>
          </a:r>
        </a:p>
      </dgm:t>
    </dgm:pt>
    <dgm:pt modelId="{F86DF71E-6ACC-45EA-8454-FAB2BDFAFF21}" type="parTrans" cxnId="{86B3CB66-6532-429F-BF8D-D120C6858E89}">
      <dgm:prSet/>
      <dgm:spPr/>
      <dgm:t>
        <a:bodyPr/>
        <a:lstStyle/>
        <a:p>
          <a:endParaRPr lang="en-US" sz="1100"/>
        </a:p>
      </dgm:t>
    </dgm:pt>
    <dgm:pt modelId="{0B57957F-672C-4C95-A460-1ABA0977052A}" type="sibTrans" cxnId="{86B3CB66-6532-429F-BF8D-D120C6858E89}">
      <dgm:prSet/>
      <dgm:spPr/>
      <dgm:t>
        <a:bodyPr/>
        <a:lstStyle/>
        <a:p>
          <a:endParaRPr lang="en-US" sz="1100"/>
        </a:p>
      </dgm:t>
    </dgm:pt>
    <dgm:pt modelId="{C748152F-7909-44B1-A695-1B5A4C2ED5AF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000" dirty="0" smtClean="0"/>
            <a:t>Gamification </a:t>
          </a:r>
        </a:p>
      </dgm:t>
    </dgm:pt>
    <dgm:pt modelId="{5FCE9764-21D2-4A64-97A5-E95536F152F3}" type="parTrans" cxnId="{1259FD62-0964-4918-8E24-0F1B61D2F826}">
      <dgm:prSet/>
      <dgm:spPr/>
      <dgm:t>
        <a:bodyPr/>
        <a:lstStyle/>
        <a:p>
          <a:endParaRPr lang="en-US" sz="1100"/>
        </a:p>
      </dgm:t>
    </dgm:pt>
    <dgm:pt modelId="{68095A6F-C24D-462B-8A3A-4C2E51E1AA79}" type="sibTrans" cxnId="{1259FD62-0964-4918-8E24-0F1B61D2F826}">
      <dgm:prSet/>
      <dgm:spPr/>
      <dgm:t>
        <a:bodyPr/>
        <a:lstStyle/>
        <a:p>
          <a:endParaRPr lang="en-US" sz="1100"/>
        </a:p>
      </dgm:t>
    </dgm:pt>
    <dgm:pt modelId="{98675E1C-54D2-4DAE-994F-30F34CA762BE}">
      <dgm:prSet custT="1"/>
      <dgm:spPr>
        <a:solidFill>
          <a:schemeClr val="tx1"/>
        </a:solidFill>
      </dgm:spPr>
      <dgm:t>
        <a:bodyPr anchor="t"/>
        <a:lstStyle/>
        <a:p>
          <a:r>
            <a:rPr lang="en-US" sz="2800" dirty="0" smtClean="0"/>
            <a:t>Improving developer productivity</a:t>
          </a:r>
        </a:p>
      </dgm:t>
    </dgm:pt>
    <dgm:pt modelId="{EBA81599-EDE9-4570-BB7A-7FFD2DFCA6E0}" type="parTrans" cxnId="{175470A3-1CEA-492C-B7E1-23D4BFC674C4}">
      <dgm:prSet/>
      <dgm:spPr/>
      <dgm:t>
        <a:bodyPr/>
        <a:lstStyle/>
        <a:p>
          <a:endParaRPr lang="en-US" sz="1100"/>
        </a:p>
      </dgm:t>
    </dgm:pt>
    <dgm:pt modelId="{ABE79FFC-61CF-465C-B8E2-AA693ABDBE24}" type="sibTrans" cxnId="{175470A3-1CEA-492C-B7E1-23D4BFC674C4}">
      <dgm:prSet/>
      <dgm:spPr/>
      <dgm:t>
        <a:bodyPr/>
        <a:lstStyle/>
        <a:p>
          <a:endParaRPr lang="en-US" sz="1100"/>
        </a:p>
      </dgm:t>
    </dgm:pt>
    <dgm:pt modelId="{E8EFE725-713D-4110-8CEA-51240253A94E}" type="pres">
      <dgm:prSet presAssocID="{9A2AA24D-4178-4057-9298-3E7632E264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5197B-87B4-4722-92A7-87F4610D9B3F}" type="pres">
      <dgm:prSet presAssocID="{9FFB4135-E0FE-4102-931A-E6613B76329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DB02C-A30F-4A2A-A38E-B7B946BF9DEA}" type="pres">
      <dgm:prSet presAssocID="{F4FC15B9-F0DF-4169-85CE-815F338D5815}" presName="sibTrans" presStyleCnt="0"/>
      <dgm:spPr/>
    </dgm:pt>
    <dgm:pt modelId="{5CB4CA6E-808C-491B-999E-5DF850CED567}" type="pres">
      <dgm:prSet presAssocID="{E2665C89-EAAF-4B9E-AC91-58EB328436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75AB1-CC0E-40D6-B468-E23EC290E4B4}" type="pres">
      <dgm:prSet presAssocID="{0B57957F-672C-4C95-A460-1ABA0977052A}" presName="sibTrans" presStyleCnt="0"/>
      <dgm:spPr/>
    </dgm:pt>
    <dgm:pt modelId="{942A5674-EC2F-4435-A925-068B582A500C}" type="pres">
      <dgm:prSet presAssocID="{98675E1C-54D2-4DAE-994F-30F34CA762B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C8AE9D-E0DF-4C93-83D9-69C305621BFF}" type="presOf" srcId="{9A2AA24D-4178-4057-9298-3E7632E264A3}" destId="{E8EFE725-713D-4110-8CEA-51240253A94E}" srcOrd="0" destOrd="0" presId="urn:microsoft.com/office/officeart/2005/8/layout/default"/>
    <dgm:cxn modelId="{DC934E06-60F1-4B40-B0A1-35D2D3283272}" type="presOf" srcId="{C748152F-7909-44B1-A695-1B5A4C2ED5AF}" destId="{5CB4CA6E-808C-491B-999E-5DF850CED567}" srcOrd="0" destOrd="1" presId="urn:microsoft.com/office/officeart/2005/8/layout/default"/>
    <dgm:cxn modelId="{43C5EE24-5C54-4E23-936E-C501394802CC}" type="presOf" srcId="{9FFB4135-E0FE-4102-931A-E6613B763299}" destId="{5045197B-87B4-4722-92A7-87F4610D9B3F}" srcOrd="0" destOrd="0" presId="urn:microsoft.com/office/officeart/2005/8/layout/default"/>
    <dgm:cxn modelId="{86B3CB66-6532-429F-BF8D-D120C6858E89}" srcId="{9A2AA24D-4178-4057-9298-3E7632E264A3}" destId="{E2665C89-EAAF-4B9E-AC91-58EB3284360F}" srcOrd="1" destOrd="0" parTransId="{F86DF71E-6ACC-45EA-8454-FAB2BDFAFF21}" sibTransId="{0B57957F-672C-4C95-A460-1ABA0977052A}"/>
    <dgm:cxn modelId="{57AB8CE8-2504-4EC7-BBD2-4EF9918FE23B}" srcId="{9A2AA24D-4178-4057-9298-3E7632E264A3}" destId="{9FFB4135-E0FE-4102-931A-E6613B763299}" srcOrd="0" destOrd="0" parTransId="{65C98213-5A69-4ED7-AEB2-F611E44BCAD1}" sibTransId="{F4FC15B9-F0DF-4169-85CE-815F338D5815}"/>
    <dgm:cxn modelId="{E6EE9254-945D-4F22-8364-48E8082C2A31}" type="presOf" srcId="{E2665C89-EAAF-4B9E-AC91-58EB3284360F}" destId="{5CB4CA6E-808C-491B-999E-5DF850CED567}" srcOrd="0" destOrd="0" presId="urn:microsoft.com/office/officeart/2005/8/layout/default"/>
    <dgm:cxn modelId="{7BAD5F55-1329-4802-8A4C-0A5209ED4082}" type="presOf" srcId="{98675E1C-54D2-4DAE-994F-30F34CA762BE}" destId="{942A5674-EC2F-4435-A925-068B582A500C}" srcOrd="0" destOrd="0" presId="urn:microsoft.com/office/officeart/2005/8/layout/default"/>
    <dgm:cxn modelId="{175470A3-1CEA-492C-B7E1-23D4BFC674C4}" srcId="{9A2AA24D-4178-4057-9298-3E7632E264A3}" destId="{98675E1C-54D2-4DAE-994F-30F34CA762BE}" srcOrd="2" destOrd="0" parTransId="{EBA81599-EDE9-4570-BB7A-7FFD2DFCA6E0}" sibTransId="{ABE79FFC-61CF-465C-B8E2-AA693ABDBE24}"/>
    <dgm:cxn modelId="{1259FD62-0964-4918-8E24-0F1B61D2F826}" srcId="{E2665C89-EAAF-4B9E-AC91-58EB3284360F}" destId="{C748152F-7909-44B1-A695-1B5A4C2ED5AF}" srcOrd="0" destOrd="0" parTransId="{5FCE9764-21D2-4A64-97A5-E95536F152F3}" sibTransId="{68095A6F-C24D-462B-8A3A-4C2E51E1AA79}"/>
    <dgm:cxn modelId="{C3449764-1023-459D-A234-7EC9602041C8}" type="presParOf" srcId="{E8EFE725-713D-4110-8CEA-51240253A94E}" destId="{5045197B-87B4-4722-92A7-87F4610D9B3F}" srcOrd="0" destOrd="0" presId="urn:microsoft.com/office/officeart/2005/8/layout/default"/>
    <dgm:cxn modelId="{1878FE0A-4E7B-4DF5-BF18-4777EC09E619}" type="presParOf" srcId="{E8EFE725-713D-4110-8CEA-51240253A94E}" destId="{54CDB02C-A30F-4A2A-A38E-B7B946BF9DEA}" srcOrd="1" destOrd="0" presId="urn:microsoft.com/office/officeart/2005/8/layout/default"/>
    <dgm:cxn modelId="{3BE6D41E-720D-4511-ABEC-6993C2602E7A}" type="presParOf" srcId="{E8EFE725-713D-4110-8CEA-51240253A94E}" destId="{5CB4CA6E-808C-491B-999E-5DF850CED567}" srcOrd="2" destOrd="0" presId="urn:microsoft.com/office/officeart/2005/8/layout/default"/>
    <dgm:cxn modelId="{1699E27D-7548-4CDD-BD1E-5CD018571F0C}" type="presParOf" srcId="{E8EFE725-713D-4110-8CEA-51240253A94E}" destId="{F7775AB1-CC0E-40D6-B468-E23EC290E4B4}" srcOrd="3" destOrd="0" presId="urn:microsoft.com/office/officeart/2005/8/layout/default"/>
    <dgm:cxn modelId="{7BA1C4F8-1D0A-41A7-86EA-3A8E5D0755A1}" type="presParOf" srcId="{E8EFE725-713D-4110-8CEA-51240253A94E}" destId="{942A5674-EC2F-4435-A925-068B582A500C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68B49-F5B9-406C-B053-CCFE026BA358}">
      <dsp:nvSpPr>
        <dsp:cNvPr id="0" name=""/>
        <dsp:cNvSpPr/>
      </dsp:nvSpPr>
      <dsp:spPr>
        <a:xfrm>
          <a:off x="0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Service Delivery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Not Product Development</a:t>
          </a:r>
          <a:endParaRPr lang="en-US" sz="1800" b="1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0" y="274872"/>
        <a:ext cx="2845174" cy="1707105"/>
      </dsp:txXfrm>
    </dsp:sp>
    <dsp:sp modelId="{C92198E8-3DE6-43BC-A45D-3258A986EEA8}">
      <dsp:nvSpPr>
        <dsp:cNvPr id="0" name=""/>
        <dsp:cNvSpPr/>
      </dsp:nvSpPr>
      <dsp:spPr>
        <a:xfrm>
          <a:off x="3129692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Integration Challenges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Multi Product – Multi Technology – Multi Team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129692" y="274872"/>
        <a:ext cx="2845174" cy="1707105"/>
      </dsp:txXfrm>
    </dsp:sp>
    <dsp:sp modelId="{60FEC4FE-6729-4487-BB9E-A7811451DA59}">
      <dsp:nvSpPr>
        <dsp:cNvPr id="0" name=""/>
        <dsp:cNvSpPr/>
      </dsp:nvSpPr>
      <dsp:spPr>
        <a:xfrm>
          <a:off x="6259384" y="274872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Legacy Infrastructure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Source control, Build Systems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Code works on my machine</a:t>
          </a:r>
          <a:endParaRPr lang="en-US" sz="1800" b="1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6259384" y="274872"/>
        <a:ext cx="2845174" cy="1707105"/>
      </dsp:txXfrm>
    </dsp:sp>
    <dsp:sp modelId="{1E0920BE-7716-49FC-A93C-5F074804EA61}">
      <dsp:nvSpPr>
        <dsp:cNvPr id="0" name=""/>
        <dsp:cNvSpPr/>
      </dsp:nvSpPr>
      <dsp:spPr>
        <a:xfrm>
          <a:off x="0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Traditional Automation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Record and Play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0" y="2266494"/>
        <a:ext cx="2845174" cy="1707105"/>
      </dsp:txXfrm>
    </dsp:sp>
    <dsp:sp modelId="{512F77D8-5D19-4CC1-B2F7-6FBA73A4AE71}">
      <dsp:nvSpPr>
        <dsp:cNvPr id="0" name=""/>
        <dsp:cNvSpPr/>
      </dsp:nvSpPr>
      <dsp:spPr>
        <a:xfrm>
          <a:off x="3129692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We are Unique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Array of homegrown tools &amp; standards</a:t>
          </a:r>
          <a:endParaRPr lang="en-US" sz="1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129692" y="2266494"/>
        <a:ext cx="2845174" cy="1707105"/>
      </dsp:txXfrm>
    </dsp:sp>
    <dsp:sp modelId="{69656762-F827-4BAF-AC5C-10539E3B07AE}">
      <dsp:nvSpPr>
        <dsp:cNvPr id="0" name=""/>
        <dsp:cNvSpPr/>
      </dsp:nvSpPr>
      <dsp:spPr>
        <a:xfrm>
          <a:off x="6259384" y="2266494"/>
          <a:ext cx="2845174" cy="1707105"/>
        </a:xfrm>
        <a:prstGeom prst="rect">
          <a:avLst/>
        </a:prstGeom>
        <a:solidFill>
          <a:schemeClr val="tx1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Build is a big event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Takes days</a:t>
          </a:r>
          <a:endParaRPr lang="en-US" sz="1800" b="1" kern="1200" dirty="0" smtClean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6259384" y="2266494"/>
        <a:ext cx="2845174" cy="1707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CEFB3-E1BA-454C-8557-015BCA4157EB}">
      <dsp:nvSpPr>
        <dsp:cNvPr id="0" name=""/>
        <dsp:cNvSpPr/>
      </dsp:nvSpPr>
      <dsp:spPr>
        <a:xfrm>
          <a:off x="1186" y="325648"/>
          <a:ext cx="4627955" cy="2776773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Large transformation projects</a:t>
          </a:r>
        </a:p>
      </dsp:txBody>
      <dsp:txXfrm>
        <a:off x="1186" y="325648"/>
        <a:ext cx="4627955" cy="2776773"/>
      </dsp:txXfrm>
    </dsp:sp>
    <dsp:sp modelId="{8AFDB87F-BA17-485A-9C92-87F2D9047A60}">
      <dsp:nvSpPr>
        <dsp:cNvPr id="0" name=""/>
        <dsp:cNvSpPr/>
      </dsp:nvSpPr>
      <dsp:spPr>
        <a:xfrm>
          <a:off x="5091937" y="325648"/>
          <a:ext cx="4627955" cy="2776773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Upfront planning due to multi-vendor environment </a:t>
          </a:r>
        </a:p>
      </dsp:txBody>
      <dsp:txXfrm>
        <a:off x="5091937" y="325648"/>
        <a:ext cx="4627955" cy="277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CEFB3-E1BA-454C-8557-015BCA4157EB}">
      <dsp:nvSpPr>
        <dsp:cNvPr id="0" name=""/>
        <dsp:cNvSpPr/>
      </dsp:nvSpPr>
      <dsp:spPr>
        <a:xfrm>
          <a:off x="1186" y="230587"/>
          <a:ext cx="4627955" cy="2776773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Super specialization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Products</a:t>
          </a:r>
        </a:p>
      </dsp:txBody>
      <dsp:txXfrm>
        <a:off x="1186" y="230587"/>
        <a:ext cx="4627955" cy="2776773"/>
      </dsp:txXfrm>
    </dsp:sp>
    <dsp:sp modelId="{8AFDB87F-BA17-485A-9C92-87F2D9047A60}">
      <dsp:nvSpPr>
        <dsp:cNvPr id="0" name=""/>
        <dsp:cNvSpPr/>
      </dsp:nvSpPr>
      <dsp:spPr>
        <a:xfrm>
          <a:off x="5091937" y="230587"/>
          <a:ext cx="4627955" cy="2776773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Competency Centers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 Scrum teams</a:t>
          </a:r>
        </a:p>
      </dsp:txBody>
      <dsp:txXfrm>
        <a:off x="5091937" y="230587"/>
        <a:ext cx="4627955" cy="2776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197B-87B4-4722-92A7-87F4610D9B3F}">
      <dsp:nvSpPr>
        <dsp:cNvPr id="0" name=""/>
        <dsp:cNvSpPr/>
      </dsp:nvSpPr>
      <dsp:spPr>
        <a:xfrm>
          <a:off x="1139845" y="335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Technical debt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Measured and managed </a:t>
          </a:r>
        </a:p>
      </dsp:txBody>
      <dsp:txXfrm>
        <a:off x="1139845" y="335"/>
        <a:ext cx="2715703" cy="1629422"/>
      </dsp:txXfrm>
    </dsp:sp>
    <dsp:sp modelId="{06A4D57D-E708-4E2F-B094-873737491B16}">
      <dsp:nvSpPr>
        <dsp:cNvPr id="0" name=""/>
        <dsp:cNvSpPr/>
      </dsp:nvSpPr>
      <dsp:spPr>
        <a:xfrm>
          <a:off x="4127119" y="335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Modern Version Control system</a:t>
          </a:r>
        </a:p>
      </dsp:txBody>
      <dsp:txXfrm>
        <a:off x="4127119" y="335"/>
        <a:ext cx="2715703" cy="1629422"/>
      </dsp:txXfrm>
    </dsp:sp>
    <dsp:sp modelId="{7F5A83E0-ED8D-4031-AB91-67F921993640}">
      <dsp:nvSpPr>
        <dsp:cNvPr id="0" name=""/>
        <dsp:cNvSpPr/>
      </dsp:nvSpPr>
      <dsp:spPr>
        <a:xfrm>
          <a:off x="7114393" y="335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Inverting the Test Automation pyramid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UT automation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Safety net for refactoring</a:t>
          </a:r>
        </a:p>
      </dsp:txBody>
      <dsp:txXfrm>
        <a:off x="7114393" y="335"/>
        <a:ext cx="2715703" cy="1629422"/>
      </dsp:txXfrm>
    </dsp:sp>
    <dsp:sp modelId="{73E47DE5-5D51-4DA7-B3A5-9D08E0F6331F}">
      <dsp:nvSpPr>
        <dsp:cNvPr id="0" name=""/>
        <dsp:cNvSpPr/>
      </dsp:nvSpPr>
      <dsp:spPr>
        <a:xfrm>
          <a:off x="1139845" y="1901328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 Environment cloning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Deploy portfolio integrated build</a:t>
          </a:r>
        </a:p>
      </dsp:txBody>
      <dsp:txXfrm>
        <a:off x="1139845" y="1901328"/>
        <a:ext cx="2715703" cy="1629422"/>
      </dsp:txXfrm>
    </dsp:sp>
    <dsp:sp modelId="{C6147917-2B43-4BD5-A3F7-0C8789EC260E}">
      <dsp:nvSpPr>
        <dsp:cNvPr id="0" name=""/>
        <dsp:cNvSpPr/>
      </dsp:nvSpPr>
      <dsp:spPr>
        <a:xfrm>
          <a:off x="4127119" y="1901328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Simplified build order and dependency management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Modular builds</a:t>
          </a:r>
        </a:p>
      </dsp:txBody>
      <dsp:txXfrm>
        <a:off x="4127119" y="1901328"/>
        <a:ext cx="2715703" cy="1629422"/>
      </dsp:txXfrm>
    </dsp:sp>
    <dsp:sp modelId="{E4E07D27-EBA1-455C-89FC-9AAA41CD8046}">
      <dsp:nvSpPr>
        <dsp:cNvPr id="0" name=""/>
        <dsp:cNvSpPr/>
      </dsp:nvSpPr>
      <dsp:spPr>
        <a:xfrm>
          <a:off x="7114393" y="1901328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Moving from imperative to declarative</a:t>
          </a:r>
        </a:p>
      </dsp:txBody>
      <dsp:txXfrm>
        <a:off x="7114393" y="1901328"/>
        <a:ext cx="2715703" cy="1629422"/>
      </dsp:txXfrm>
    </dsp:sp>
    <dsp:sp modelId="{1173C29F-79DC-47F2-B5A6-51117D8B88D5}">
      <dsp:nvSpPr>
        <dsp:cNvPr id="0" name=""/>
        <dsp:cNvSpPr/>
      </dsp:nvSpPr>
      <dsp:spPr>
        <a:xfrm>
          <a:off x="4127119" y="3802320"/>
          <a:ext cx="2715703" cy="162942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Artifact management</a:t>
          </a:r>
        </a:p>
      </dsp:txBody>
      <dsp:txXfrm>
        <a:off x="4127119" y="3802320"/>
        <a:ext cx="2715703" cy="16294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197B-87B4-4722-92A7-87F4610D9B3F}">
      <dsp:nvSpPr>
        <dsp:cNvPr id="0" name=""/>
        <dsp:cNvSpPr/>
      </dsp:nvSpPr>
      <dsp:spPr>
        <a:xfrm>
          <a:off x="0" y="439541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Lean and visual documentation</a:t>
          </a:r>
        </a:p>
      </dsp:txBody>
      <dsp:txXfrm>
        <a:off x="0" y="439541"/>
        <a:ext cx="3105344" cy="1863207"/>
      </dsp:txXfrm>
    </dsp:sp>
    <dsp:sp modelId="{2D63459A-B4B4-49FB-B4ED-251C0025EC99}">
      <dsp:nvSpPr>
        <dsp:cNvPr id="0" name=""/>
        <dsp:cNvSpPr/>
      </dsp:nvSpPr>
      <dsp:spPr>
        <a:xfrm>
          <a:off x="3415879" y="439541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Code Inspection approach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Lightweight and relevant</a:t>
          </a:r>
        </a:p>
      </dsp:txBody>
      <dsp:txXfrm>
        <a:off x="3415879" y="439541"/>
        <a:ext cx="3105344" cy="1863207"/>
      </dsp:txXfrm>
    </dsp:sp>
    <dsp:sp modelId="{C9D474AC-3D69-428F-8AA3-7D37C937FFBF}">
      <dsp:nvSpPr>
        <dsp:cNvPr id="0" name=""/>
        <dsp:cNvSpPr/>
      </dsp:nvSpPr>
      <dsp:spPr>
        <a:xfrm>
          <a:off x="6831758" y="439541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UT Defect logging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Left to the teams</a:t>
          </a:r>
        </a:p>
      </dsp:txBody>
      <dsp:txXfrm>
        <a:off x="6831758" y="439541"/>
        <a:ext cx="3105344" cy="1863207"/>
      </dsp:txXfrm>
    </dsp:sp>
    <dsp:sp modelId="{EC04944F-FC23-4EB3-A554-C07C8C8DF03E}">
      <dsp:nvSpPr>
        <dsp:cNvPr id="0" name=""/>
        <dsp:cNvSpPr/>
      </dsp:nvSpPr>
      <dsp:spPr>
        <a:xfrm>
          <a:off x="0" y="2613283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Software packages delivered more frequently</a:t>
          </a:r>
          <a:endParaRPr lang="en-US" sz="2400" kern="1200" dirty="0" smtClean="0"/>
        </a:p>
      </dsp:txBody>
      <dsp:txXfrm>
        <a:off x="0" y="2613283"/>
        <a:ext cx="3105344" cy="1863207"/>
      </dsp:txXfrm>
    </dsp:sp>
    <dsp:sp modelId="{5EE623C6-20B9-4836-837D-342554E095B0}">
      <dsp:nvSpPr>
        <dsp:cNvPr id="0" name=""/>
        <dsp:cNvSpPr/>
      </dsp:nvSpPr>
      <dsp:spPr>
        <a:xfrm>
          <a:off x="3415879" y="2613283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Frequent check-ins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Several times a day</a:t>
          </a:r>
        </a:p>
      </dsp:txBody>
      <dsp:txXfrm>
        <a:off x="3415879" y="2613283"/>
        <a:ext cx="3105344" cy="1863207"/>
      </dsp:txXfrm>
    </dsp:sp>
    <dsp:sp modelId="{777854FA-1CE8-4528-A7A2-C2EE73642CEA}">
      <dsp:nvSpPr>
        <dsp:cNvPr id="0" name=""/>
        <dsp:cNvSpPr/>
      </dsp:nvSpPr>
      <dsp:spPr>
        <a:xfrm>
          <a:off x="6831758" y="2613283"/>
          <a:ext cx="3105344" cy="186320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Stop the line</a:t>
          </a:r>
          <a:endParaRPr lang="en-US" sz="2400" kern="1200" dirty="0"/>
        </a:p>
      </dsp:txBody>
      <dsp:txXfrm>
        <a:off x="6831758" y="2613283"/>
        <a:ext cx="3105344" cy="18632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197B-87B4-4722-92A7-87F4610D9B3F}">
      <dsp:nvSpPr>
        <dsp:cNvPr id="0" name=""/>
        <dsp:cNvSpPr/>
      </dsp:nvSpPr>
      <dsp:spPr>
        <a:xfrm>
          <a:off x="0" y="617472"/>
          <a:ext cx="3564014" cy="213840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Developer viewed as craftsman</a:t>
          </a:r>
        </a:p>
      </dsp:txBody>
      <dsp:txXfrm>
        <a:off x="0" y="617472"/>
        <a:ext cx="3564014" cy="2138409"/>
      </dsp:txXfrm>
    </dsp:sp>
    <dsp:sp modelId="{5CB4CA6E-808C-491B-999E-5DF850CED567}">
      <dsp:nvSpPr>
        <dsp:cNvPr id="0" name=""/>
        <dsp:cNvSpPr/>
      </dsp:nvSpPr>
      <dsp:spPr>
        <a:xfrm>
          <a:off x="3920416" y="617472"/>
          <a:ext cx="3564014" cy="213840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Developer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Gamification </a:t>
          </a:r>
        </a:p>
      </dsp:txBody>
      <dsp:txXfrm>
        <a:off x="3920416" y="617472"/>
        <a:ext cx="3564014" cy="2138409"/>
      </dsp:txXfrm>
    </dsp:sp>
    <dsp:sp modelId="{942A5674-EC2F-4435-A925-068B582A500C}">
      <dsp:nvSpPr>
        <dsp:cNvPr id="0" name=""/>
        <dsp:cNvSpPr/>
      </dsp:nvSpPr>
      <dsp:spPr>
        <a:xfrm>
          <a:off x="7840833" y="617472"/>
          <a:ext cx="3564014" cy="213840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Improving developer productivity</a:t>
          </a:r>
        </a:p>
      </dsp:txBody>
      <dsp:txXfrm>
        <a:off x="7840833" y="617472"/>
        <a:ext cx="3564014" cy="2138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0AC28-FFB2-4D4C-BE03-53ACE32C2AA6}" type="datetimeFigureOut">
              <a:rPr lang="en-US" smtClean="0"/>
              <a:t>8/20/2016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2F85F-E92D-4AB1-A993-5BF619DC8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9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8A1E3-577B-4491-B617-9908AB49E41D}" type="datetimeFigureOut">
              <a:rPr lang="en-GB" smtClean="0"/>
              <a:pPr/>
              <a:t>20/08/2016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66E9A-5678-4100-AC94-08F508DFE4F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1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016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016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11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70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058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05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83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7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5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87338" y="808038"/>
            <a:ext cx="7185026" cy="4041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8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8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30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4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10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1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511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7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7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r="19296"/>
          <a:stretch/>
        </p:blipFill>
        <p:spPr>
          <a:xfrm>
            <a:off x="5938611" y="0"/>
            <a:ext cx="6250214" cy="685800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Rectangle 17"/>
          <p:cNvSpPr/>
          <p:nvPr userDrawn="1"/>
        </p:nvSpPr>
        <p:spPr>
          <a:xfrm flipV="1">
            <a:off x="9375620" y="5154408"/>
            <a:ext cx="2445456" cy="1703592"/>
          </a:xfrm>
          <a:custGeom>
            <a:avLst/>
            <a:gdLst/>
            <a:ahLst/>
            <a:cxnLst/>
            <a:rect l="l" t="t" r="r" b="b"/>
            <a:pathLst>
              <a:path w="2445456" h="1703592">
                <a:moveTo>
                  <a:pt x="0" y="0"/>
                </a:moveTo>
                <a:lnTo>
                  <a:pt x="2445456" y="0"/>
                </a:lnTo>
                <a:lnTo>
                  <a:pt x="2445456" y="4849"/>
                </a:lnTo>
                <a:lnTo>
                  <a:pt x="1234315" y="1703592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3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24957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/>
          </a:p>
          <a:p>
            <a:pPr lvl="0"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432531"/>
            <a:ext cx="7572235" cy="922648"/>
          </a:xfrm>
          <a:custGeom>
            <a:avLst/>
            <a:gdLst>
              <a:gd name="connsiteX0" fmla="*/ 0 w 7572235"/>
              <a:gd name="connsiteY0" fmla="*/ 0 h 916021"/>
              <a:gd name="connsiteX1" fmla="*/ 7572235 w 7572235"/>
              <a:gd name="connsiteY1" fmla="*/ 0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0 h 916021"/>
              <a:gd name="connsiteX1" fmla="*/ 6922878 w 7572235"/>
              <a:gd name="connsiteY1" fmla="*/ 6626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6627 h 922648"/>
              <a:gd name="connsiteX1" fmla="*/ 6863243 w 7572235"/>
              <a:gd name="connsiteY1" fmla="*/ 0 h 922648"/>
              <a:gd name="connsiteX2" fmla="*/ 7572235 w 7572235"/>
              <a:gd name="connsiteY2" fmla="*/ 922648 h 922648"/>
              <a:gd name="connsiteX3" fmla="*/ 0 w 7572235"/>
              <a:gd name="connsiteY3" fmla="*/ 922648 h 922648"/>
              <a:gd name="connsiteX4" fmla="*/ 0 w 7572235"/>
              <a:gd name="connsiteY4" fmla="*/ 6627 h 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2235" h="922648">
                <a:moveTo>
                  <a:pt x="0" y="6627"/>
                </a:moveTo>
                <a:lnTo>
                  <a:pt x="6863243" y="0"/>
                </a:lnTo>
                <a:lnTo>
                  <a:pt x="7572235" y="922648"/>
                </a:lnTo>
                <a:lnTo>
                  <a:pt x="0" y="922648"/>
                </a:lnTo>
                <a:lnTo>
                  <a:pt x="0" y="6627"/>
                </a:lnTo>
                <a:close/>
              </a:path>
            </a:pathLst>
          </a:custGeom>
          <a:solidFill>
            <a:srgbClr val="0096DB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9443" y="1934079"/>
            <a:ext cx="6949440" cy="535531"/>
          </a:xfrm>
          <a:noFill/>
        </p:spPr>
        <p:txBody>
          <a:bodyPr wrap="square" rtlCol="0" anchor="t" anchorCtr="0">
            <a:sp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marL="0" lvl="0" defTabSz="914415"/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4008430"/>
            <a:ext cx="6520303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441" y="5088369"/>
            <a:ext cx="6520303" cy="582613"/>
          </a:xfrm>
        </p:spPr>
        <p:txBody>
          <a:bodyPr/>
          <a:lstStyle>
            <a:lvl1pPr marL="0" indent="0" algn="l" defTabSz="914415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2514642" algn="l"/>
              </a:tabLst>
              <a:defRPr lang="en-US" sz="1800" b="1" kern="12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28981"/>
            <a:ext cx="7524751" cy="916021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>
            <a:off x="8274424" y="76293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28575" cap="sq">
            <a:solidFill>
              <a:schemeClr val="accent5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9043825" y="1703592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9514599" y="2541353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96DB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8" name="Group 37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3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612045" y="592627"/>
            <a:ext cx="6260843" cy="655025"/>
            <a:chOff x="612045" y="592627"/>
            <a:chExt cx="6260843" cy="655025"/>
          </a:xfrm>
        </p:grpSpPr>
        <p:sp>
          <p:nvSpPr>
            <p:cNvPr id="93" name="Rectangle 92"/>
            <p:cNvSpPr/>
            <p:nvPr userDrawn="1"/>
          </p:nvSpPr>
          <p:spPr>
            <a:xfrm>
              <a:off x="2444719" y="600552"/>
              <a:ext cx="4428169" cy="6471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GB" sz="2400" b="0" i="0" spc="0" dirty="0" smtClean="0">
                  <a:solidFill>
                    <a:schemeClr val="bg1"/>
                  </a:solidFill>
                  <a:effectLst/>
                  <a:latin typeface="+mn-lt"/>
                </a:rPr>
                <a:t>POWERING  FEARLESS </a:t>
              </a:r>
              <a:r>
                <a:rPr lang="en-GB" sz="2400" b="1" i="0" spc="210" baseline="0" dirty="0" smtClean="0">
                  <a:solidFill>
                    <a:schemeClr val="bg1"/>
                  </a:solidFill>
                  <a:effectLst/>
                  <a:latin typeface="+mn-lt"/>
                </a:rPr>
                <a:t>TRANSFORMATIONS</a:t>
              </a:r>
              <a:endParaRPr lang="en-GB" sz="2400" b="1" spc="210" baseline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4" name="TextBox 93"/>
            <p:cNvSpPr txBox="1"/>
            <p:nvPr userDrawn="1"/>
          </p:nvSpPr>
          <p:spPr>
            <a:xfrm>
              <a:off x="612045" y="600935"/>
              <a:ext cx="165486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GB" sz="2400" b="0" spc="60" baseline="0" dirty="0" smtClean="0">
                  <a:solidFill>
                    <a:schemeClr val="bg1"/>
                  </a:solidFill>
                </a:rPr>
                <a:t>AMDOCS</a:t>
              </a:r>
              <a:r>
                <a:rPr lang="en-GB" sz="2400" b="1" spc="-150" dirty="0" smtClean="0">
                  <a:solidFill>
                    <a:schemeClr val="bg1"/>
                  </a:solidFill>
                </a:rPr>
                <a:t>DELIVER</a:t>
              </a:r>
              <a:r>
                <a:rPr lang="en-GB" sz="2400" b="1" dirty="0" smtClean="0">
                  <a:solidFill>
                    <a:schemeClr val="bg1"/>
                  </a:solidFill>
                </a:rPr>
                <a:t>Y</a:t>
              </a:r>
            </a:p>
          </p:txBody>
        </p:sp>
        <p:cxnSp>
          <p:nvCxnSpPr>
            <p:cNvPr id="95" name="Straight Connector 94"/>
            <p:cNvCxnSpPr/>
            <p:nvPr userDrawn="1"/>
          </p:nvCxnSpPr>
          <p:spPr>
            <a:xfrm>
              <a:off x="2310984" y="592627"/>
              <a:ext cx="0" cy="60245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29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842" y="0"/>
            <a:ext cx="6222984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645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tility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527" y="1585899"/>
            <a:ext cx="7120298" cy="52721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7036988" y="876618"/>
            <a:ext cx="3982226" cy="598138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 flipV="1">
            <a:off x="7830239" y="-88383"/>
            <a:ext cx="2723267" cy="599390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4575621" y="669539"/>
            <a:ext cx="7690310" cy="6197986"/>
            <a:chOff x="1777163" y="893135"/>
            <a:chExt cx="7432049" cy="5989840"/>
          </a:xfrm>
        </p:grpSpPr>
        <p:grpSp>
          <p:nvGrpSpPr>
            <p:cNvPr id="28" name="Group 27"/>
            <p:cNvGrpSpPr/>
            <p:nvPr userDrawn="1"/>
          </p:nvGrpSpPr>
          <p:grpSpPr>
            <a:xfrm>
              <a:off x="1777163" y="893135"/>
              <a:ext cx="7432049" cy="5989840"/>
              <a:chOff x="1777163" y="893135"/>
              <a:chExt cx="7432049" cy="5989837"/>
            </a:xfrm>
          </p:grpSpPr>
          <p:sp>
            <p:nvSpPr>
              <p:cNvPr id="32" name="Freeform 31"/>
              <p:cNvSpPr/>
              <p:nvPr userDrawn="1"/>
            </p:nvSpPr>
            <p:spPr>
              <a:xfrm>
                <a:off x="1777163" y="1464574"/>
                <a:ext cx="5338010" cy="5409193"/>
              </a:xfrm>
              <a:custGeom>
                <a:avLst/>
                <a:gdLst>
                  <a:gd name="connsiteX0" fmla="*/ 5324475 w 5324475"/>
                  <a:gd name="connsiteY0" fmla="*/ 2800350 h 5429250"/>
                  <a:gd name="connsiteX1" fmla="*/ 3495675 w 5324475"/>
                  <a:gd name="connsiteY1" fmla="*/ 5429250 h 5429250"/>
                  <a:gd name="connsiteX2" fmla="*/ 0 w 5324475"/>
                  <a:gd name="connsiteY2" fmla="*/ 5419725 h 5429250"/>
                  <a:gd name="connsiteX3" fmla="*/ 19050 w 5324475"/>
                  <a:gd name="connsiteY3" fmla="*/ 0 h 5429250"/>
                  <a:gd name="connsiteX4" fmla="*/ 3400425 w 5324475"/>
                  <a:gd name="connsiteY4" fmla="*/ 0 h 5429250"/>
                  <a:gd name="connsiteX5" fmla="*/ 5324475 w 5324475"/>
                  <a:gd name="connsiteY5" fmla="*/ 2800350 h 5429250"/>
                  <a:gd name="connsiteX0" fmla="*/ 5295900 w 5295900"/>
                  <a:gd name="connsiteY0" fmla="*/ 2838450 h 5429250"/>
                  <a:gd name="connsiteX1" fmla="*/ 3495675 w 5295900"/>
                  <a:gd name="connsiteY1" fmla="*/ 5429250 h 5429250"/>
                  <a:gd name="connsiteX2" fmla="*/ 0 w 5295900"/>
                  <a:gd name="connsiteY2" fmla="*/ 5419725 h 5429250"/>
                  <a:gd name="connsiteX3" fmla="*/ 19050 w 5295900"/>
                  <a:gd name="connsiteY3" fmla="*/ 0 h 5429250"/>
                  <a:gd name="connsiteX4" fmla="*/ 3400425 w 5295900"/>
                  <a:gd name="connsiteY4" fmla="*/ 0 h 5429250"/>
                  <a:gd name="connsiteX5" fmla="*/ 5295900 w 5295900"/>
                  <a:gd name="connsiteY5" fmla="*/ 2838450 h 5429250"/>
                  <a:gd name="connsiteX0" fmla="*/ 5334000 w 5334000"/>
                  <a:gd name="connsiteY0" fmla="*/ 2809875 h 5429250"/>
                  <a:gd name="connsiteX1" fmla="*/ 3495675 w 5334000"/>
                  <a:gd name="connsiteY1" fmla="*/ 5429250 h 5429250"/>
                  <a:gd name="connsiteX2" fmla="*/ 0 w 5334000"/>
                  <a:gd name="connsiteY2" fmla="*/ 5419725 h 5429250"/>
                  <a:gd name="connsiteX3" fmla="*/ 19050 w 5334000"/>
                  <a:gd name="connsiteY3" fmla="*/ 0 h 5429250"/>
                  <a:gd name="connsiteX4" fmla="*/ 3400425 w 5334000"/>
                  <a:gd name="connsiteY4" fmla="*/ 0 h 5429250"/>
                  <a:gd name="connsiteX5" fmla="*/ 5334000 w 5334000"/>
                  <a:gd name="connsiteY5" fmla="*/ 2809875 h 5429250"/>
                  <a:gd name="connsiteX0" fmla="*/ 5334000 w 5334000"/>
                  <a:gd name="connsiteY0" fmla="*/ 2809875 h 5429250"/>
                  <a:gd name="connsiteX1" fmla="*/ 3495675 w 5334000"/>
                  <a:gd name="connsiteY1" fmla="*/ 5429250 h 5429250"/>
                  <a:gd name="connsiteX2" fmla="*/ 0 w 5334000"/>
                  <a:gd name="connsiteY2" fmla="*/ 5419725 h 5429250"/>
                  <a:gd name="connsiteX3" fmla="*/ 19050 w 5334000"/>
                  <a:gd name="connsiteY3" fmla="*/ 0 h 5429250"/>
                  <a:gd name="connsiteX4" fmla="*/ 3333750 w 5334000"/>
                  <a:gd name="connsiteY4" fmla="*/ 19050 h 5429250"/>
                  <a:gd name="connsiteX5" fmla="*/ 5334000 w 5334000"/>
                  <a:gd name="connsiteY5" fmla="*/ 2809875 h 5429250"/>
                  <a:gd name="connsiteX0" fmla="*/ 5334000 w 5334000"/>
                  <a:gd name="connsiteY0" fmla="*/ 2809875 h 5429250"/>
                  <a:gd name="connsiteX1" fmla="*/ 3495675 w 5334000"/>
                  <a:gd name="connsiteY1" fmla="*/ 5429250 h 5429250"/>
                  <a:gd name="connsiteX2" fmla="*/ 0 w 5334000"/>
                  <a:gd name="connsiteY2" fmla="*/ 5419725 h 5429250"/>
                  <a:gd name="connsiteX3" fmla="*/ 19050 w 5334000"/>
                  <a:gd name="connsiteY3" fmla="*/ 0 h 5429250"/>
                  <a:gd name="connsiteX4" fmla="*/ 3333750 w 5334000"/>
                  <a:gd name="connsiteY4" fmla="*/ 9525 h 5429250"/>
                  <a:gd name="connsiteX5" fmla="*/ 5334000 w 5334000"/>
                  <a:gd name="connsiteY5" fmla="*/ 2809875 h 5429250"/>
                  <a:gd name="connsiteX0" fmla="*/ 5334000 w 5334000"/>
                  <a:gd name="connsiteY0" fmla="*/ 2800350 h 5419725"/>
                  <a:gd name="connsiteX1" fmla="*/ 3495675 w 5334000"/>
                  <a:gd name="connsiteY1" fmla="*/ 5419725 h 5419725"/>
                  <a:gd name="connsiteX2" fmla="*/ 0 w 5334000"/>
                  <a:gd name="connsiteY2" fmla="*/ 5410200 h 5419725"/>
                  <a:gd name="connsiteX3" fmla="*/ 9525 w 5334000"/>
                  <a:gd name="connsiteY3" fmla="*/ 9525 h 5419725"/>
                  <a:gd name="connsiteX4" fmla="*/ 3333750 w 5334000"/>
                  <a:gd name="connsiteY4" fmla="*/ 0 h 5419725"/>
                  <a:gd name="connsiteX5" fmla="*/ 5334000 w 5334000"/>
                  <a:gd name="connsiteY5" fmla="*/ 2800350 h 5419725"/>
                  <a:gd name="connsiteX0" fmla="*/ 5334000 w 5334000"/>
                  <a:gd name="connsiteY0" fmla="*/ 2809875 h 5429250"/>
                  <a:gd name="connsiteX1" fmla="*/ 3495675 w 5334000"/>
                  <a:gd name="connsiteY1" fmla="*/ 5429250 h 5429250"/>
                  <a:gd name="connsiteX2" fmla="*/ 0 w 5334000"/>
                  <a:gd name="connsiteY2" fmla="*/ 5419725 h 5429250"/>
                  <a:gd name="connsiteX3" fmla="*/ 9525 w 5334000"/>
                  <a:gd name="connsiteY3" fmla="*/ 0 h 5429250"/>
                  <a:gd name="connsiteX4" fmla="*/ 3333750 w 5334000"/>
                  <a:gd name="connsiteY4" fmla="*/ 9525 h 5429250"/>
                  <a:gd name="connsiteX5" fmla="*/ 5334000 w 5334000"/>
                  <a:gd name="connsiteY5" fmla="*/ 2809875 h 5429250"/>
                  <a:gd name="connsiteX0" fmla="*/ 5334000 w 5334000"/>
                  <a:gd name="connsiteY0" fmla="*/ 2809875 h 5419725"/>
                  <a:gd name="connsiteX1" fmla="*/ 3507706 w 5334000"/>
                  <a:gd name="connsiteY1" fmla="*/ 5409197 h 5419725"/>
                  <a:gd name="connsiteX2" fmla="*/ 0 w 5334000"/>
                  <a:gd name="connsiteY2" fmla="*/ 5419725 h 5419725"/>
                  <a:gd name="connsiteX3" fmla="*/ 9525 w 5334000"/>
                  <a:gd name="connsiteY3" fmla="*/ 0 h 5419725"/>
                  <a:gd name="connsiteX4" fmla="*/ 3333750 w 5334000"/>
                  <a:gd name="connsiteY4" fmla="*/ 9525 h 5419725"/>
                  <a:gd name="connsiteX5" fmla="*/ 5334000 w 5334000"/>
                  <a:gd name="connsiteY5" fmla="*/ 2809875 h 5419725"/>
                  <a:gd name="connsiteX0" fmla="*/ 5338011 w 5338011"/>
                  <a:gd name="connsiteY0" fmla="*/ 2809875 h 5409197"/>
                  <a:gd name="connsiteX1" fmla="*/ 3511717 w 5338011"/>
                  <a:gd name="connsiteY1" fmla="*/ 5409197 h 5409197"/>
                  <a:gd name="connsiteX2" fmla="*/ 0 w 5338011"/>
                  <a:gd name="connsiteY2" fmla="*/ 5399672 h 5409197"/>
                  <a:gd name="connsiteX3" fmla="*/ 13536 w 5338011"/>
                  <a:gd name="connsiteY3" fmla="*/ 0 h 5409197"/>
                  <a:gd name="connsiteX4" fmla="*/ 3337761 w 5338011"/>
                  <a:gd name="connsiteY4" fmla="*/ 9525 h 5409197"/>
                  <a:gd name="connsiteX5" fmla="*/ 5338011 w 5338011"/>
                  <a:gd name="connsiteY5" fmla="*/ 2809875 h 540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8011" h="5409197">
                    <a:moveTo>
                      <a:pt x="5338011" y="2809875"/>
                    </a:moveTo>
                    <a:lnTo>
                      <a:pt x="3511717" y="5409197"/>
                    </a:lnTo>
                    <a:lnTo>
                      <a:pt x="0" y="5399672"/>
                    </a:lnTo>
                    <a:lnTo>
                      <a:pt x="13536" y="0"/>
                    </a:lnTo>
                    <a:lnTo>
                      <a:pt x="3337761" y="9525"/>
                    </a:lnTo>
                    <a:lnTo>
                      <a:pt x="5338011" y="2809875"/>
                    </a:lnTo>
                    <a:close/>
                  </a:path>
                </a:pathLst>
              </a:custGeom>
              <a:gradFill>
                <a:gsLst>
                  <a:gs pos="53000">
                    <a:schemeClr val="bg1"/>
                  </a:gs>
                  <a:gs pos="100000">
                    <a:schemeClr val="bg1">
                      <a:alpha val="50000"/>
                    </a:schemeClr>
                  </a:gs>
                </a:gsLst>
                <a:lin ang="0" scaled="0"/>
              </a:gra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32"/>
              <p:cNvSpPr/>
              <p:nvPr userDrawn="1"/>
            </p:nvSpPr>
            <p:spPr>
              <a:xfrm>
                <a:off x="7053284" y="1284314"/>
                <a:ext cx="2155928" cy="1571624"/>
              </a:xfrm>
              <a:custGeom>
                <a:avLst/>
                <a:gdLst>
                  <a:gd name="connsiteX0" fmla="*/ 0 w 2066925"/>
                  <a:gd name="connsiteY0" fmla="*/ 9525 h 1581150"/>
                  <a:gd name="connsiteX1" fmla="*/ 1028700 w 2066925"/>
                  <a:gd name="connsiteY1" fmla="*/ 1581150 h 1581150"/>
                  <a:gd name="connsiteX2" fmla="*/ 2019300 w 2066925"/>
                  <a:gd name="connsiteY2" fmla="*/ 114300 h 1581150"/>
                  <a:gd name="connsiteX3" fmla="*/ 2066925 w 2066925"/>
                  <a:gd name="connsiteY3" fmla="*/ 0 h 1581150"/>
                  <a:gd name="connsiteX4" fmla="*/ 0 w 2066925"/>
                  <a:gd name="connsiteY4" fmla="*/ 9525 h 1581150"/>
                  <a:gd name="connsiteX0" fmla="*/ 0 w 2105025"/>
                  <a:gd name="connsiteY0" fmla="*/ 9525 h 1581150"/>
                  <a:gd name="connsiteX1" fmla="*/ 1066800 w 2105025"/>
                  <a:gd name="connsiteY1" fmla="*/ 1581150 h 1581150"/>
                  <a:gd name="connsiteX2" fmla="*/ 2057400 w 2105025"/>
                  <a:gd name="connsiteY2" fmla="*/ 114300 h 1581150"/>
                  <a:gd name="connsiteX3" fmla="*/ 2105025 w 2105025"/>
                  <a:gd name="connsiteY3" fmla="*/ 0 h 1581150"/>
                  <a:gd name="connsiteX4" fmla="*/ 0 w 2105025"/>
                  <a:gd name="connsiteY4" fmla="*/ 9525 h 1581150"/>
                  <a:gd name="connsiteX0" fmla="*/ 0 w 2133600"/>
                  <a:gd name="connsiteY0" fmla="*/ 9525 h 1581150"/>
                  <a:gd name="connsiteX1" fmla="*/ 1095375 w 2133600"/>
                  <a:gd name="connsiteY1" fmla="*/ 1581150 h 1581150"/>
                  <a:gd name="connsiteX2" fmla="*/ 2085975 w 2133600"/>
                  <a:gd name="connsiteY2" fmla="*/ 114300 h 1581150"/>
                  <a:gd name="connsiteX3" fmla="*/ 2133600 w 2133600"/>
                  <a:gd name="connsiteY3" fmla="*/ 0 h 1581150"/>
                  <a:gd name="connsiteX4" fmla="*/ 0 w 2133600"/>
                  <a:gd name="connsiteY4" fmla="*/ 9525 h 1581150"/>
                  <a:gd name="connsiteX0" fmla="*/ 0 w 2133600"/>
                  <a:gd name="connsiteY0" fmla="*/ 9525 h 1581150"/>
                  <a:gd name="connsiteX1" fmla="*/ 1095375 w 2133600"/>
                  <a:gd name="connsiteY1" fmla="*/ 1581150 h 1581150"/>
                  <a:gd name="connsiteX2" fmla="*/ 2085975 w 2133600"/>
                  <a:gd name="connsiteY2" fmla="*/ 114300 h 1581150"/>
                  <a:gd name="connsiteX3" fmla="*/ 2133600 w 2133600"/>
                  <a:gd name="connsiteY3" fmla="*/ 0 h 1581150"/>
                  <a:gd name="connsiteX4" fmla="*/ 0 w 2133600"/>
                  <a:gd name="connsiteY4" fmla="*/ 9525 h 1581150"/>
                  <a:gd name="connsiteX0" fmla="*/ 0 w 2152621"/>
                  <a:gd name="connsiteY0" fmla="*/ 0 h 1571625"/>
                  <a:gd name="connsiteX1" fmla="*/ 1095375 w 2152621"/>
                  <a:gd name="connsiteY1" fmla="*/ 1571625 h 1571625"/>
                  <a:gd name="connsiteX2" fmla="*/ 2085975 w 2152621"/>
                  <a:gd name="connsiteY2" fmla="*/ 104775 h 1571625"/>
                  <a:gd name="connsiteX3" fmla="*/ 2152621 w 2152621"/>
                  <a:gd name="connsiteY3" fmla="*/ 9525 h 1571625"/>
                  <a:gd name="connsiteX4" fmla="*/ 0 w 2152621"/>
                  <a:gd name="connsiteY4" fmla="*/ 0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2621" h="1571625">
                    <a:moveTo>
                      <a:pt x="0" y="0"/>
                    </a:moveTo>
                    <a:lnTo>
                      <a:pt x="1095375" y="1571625"/>
                    </a:lnTo>
                    <a:lnTo>
                      <a:pt x="2085975" y="104775"/>
                    </a:lnTo>
                    <a:lnTo>
                      <a:pt x="2152621" y="952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60000"/>
                    </a:schemeClr>
                  </a:gs>
                  <a:gs pos="86000">
                    <a:schemeClr val="bg1">
                      <a:alpha val="40000"/>
                    </a:schemeClr>
                  </a:gs>
                </a:gsLst>
                <a:lin ang="5400000" scaled="0"/>
              </a:gra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33"/>
              <p:cNvSpPr/>
              <p:nvPr userDrawn="1"/>
            </p:nvSpPr>
            <p:spPr>
              <a:xfrm flipH="1" flipV="1">
                <a:off x="7339891" y="5701574"/>
                <a:ext cx="1620624" cy="1181398"/>
              </a:xfrm>
              <a:custGeom>
                <a:avLst/>
                <a:gdLst>
                  <a:gd name="connsiteX0" fmla="*/ 0 w 2066925"/>
                  <a:gd name="connsiteY0" fmla="*/ 9525 h 1581150"/>
                  <a:gd name="connsiteX1" fmla="*/ 1028700 w 2066925"/>
                  <a:gd name="connsiteY1" fmla="*/ 1581150 h 1581150"/>
                  <a:gd name="connsiteX2" fmla="*/ 2019300 w 2066925"/>
                  <a:gd name="connsiteY2" fmla="*/ 114300 h 1581150"/>
                  <a:gd name="connsiteX3" fmla="*/ 2066925 w 2066925"/>
                  <a:gd name="connsiteY3" fmla="*/ 0 h 1581150"/>
                  <a:gd name="connsiteX4" fmla="*/ 0 w 2066925"/>
                  <a:gd name="connsiteY4" fmla="*/ 9525 h 1581150"/>
                  <a:gd name="connsiteX0" fmla="*/ 0 w 2105025"/>
                  <a:gd name="connsiteY0" fmla="*/ 9525 h 1581150"/>
                  <a:gd name="connsiteX1" fmla="*/ 1066800 w 2105025"/>
                  <a:gd name="connsiteY1" fmla="*/ 1581150 h 1581150"/>
                  <a:gd name="connsiteX2" fmla="*/ 2057400 w 2105025"/>
                  <a:gd name="connsiteY2" fmla="*/ 114300 h 1581150"/>
                  <a:gd name="connsiteX3" fmla="*/ 2105025 w 2105025"/>
                  <a:gd name="connsiteY3" fmla="*/ 0 h 1581150"/>
                  <a:gd name="connsiteX4" fmla="*/ 0 w 2105025"/>
                  <a:gd name="connsiteY4" fmla="*/ 9525 h 1581150"/>
                  <a:gd name="connsiteX0" fmla="*/ 0 w 2133600"/>
                  <a:gd name="connsiteY0" fmla="*/ 9525 h 1581150"/>
                  <a:gd name="connsiteX1" fmla="*/ 1095375 w 2133600"/>
                  <a:gd name="connsiteY1" fmla="*/ 1581150 h 1581150"/>
                  <a:gd name="connsiteX2" fmla="*/ 2085975 w 2133600"/>
                  <a:gd name="connsiteY2" fmla="*/ 114300 h 1581150"/>
                  <a:gd name="connsiteX3" fmla="*/ 2133600 w 2133600"/>
                  <a:gd name="connsiteY3" fmla="*/ 0 h 1581150"/>
                  <a:gd name="connsiteX4" fmla="*/ 0 w 2133600"/>
                  <a:gd name="connsiteY4" fmla="*/ 9525 h 1581150"/>
                  <a:gd name="connsiteX0" fmla="*/ 0 w 2133600"/>
                  <a:gd name="connsiteY0" fmla="*/ 9525 h 1581150"/>
                  <a:gd name="connsiteX1" fmla="*/ 1095375 w 2133600"/>
                  <a:gd name="connsiteY1" fmla="*/ 1581150 h 1581150"/>
                  <a:gd name="connsiteX2" fmla="*/ 2085975 w 2133600"/>
                  <a:gd name="connsiteY2" fmla="*/ 114300 h 1581150"/>
                  <a:gd name="connsiteX3" fmla="*/ 2133600 w 2133600"/>
                  <a:gd name="connsiteY3" fmla="*/ 0 h 1581150"/>
                  <a:gd name="connsiteX4" fmla="*/ 0 w 2133600"/>
                  <a:gd name="connsiteY4" fmla="*/ 9525 h 1581150"/>
                  <a:gd name="connsiteX0" fmla="*/ 0 w 2152621"/>
                  <a:gd name="connsiteY0" fmla="*/ 0 h 1571625"/>
                  <a:gd name="connsiteX1" fmla="*/ 1095375 w 2152621"/>
                  <a:gd name="connsiteY1" fmla="*/ 1571625 h 1571625"/>
                  <a:gd name="connsiteX2" fmla="*/ 2085975 w 2152621"/>
                  <a:gd name="connsiteY2" fmla="*/ 104775 h 1571625"/>
                  <a:gd name="connsiteX3" fmla="*/ 2152621 w 2152621"/>
                  <a:gd name="connsiteY3" fmla="*/ 9525 h 1571625"/>
                  <a:gd name="connsiteX4" fmla="*/ 0 w 2152621"/>
                  <a:gd name="connsiteY4" fmla="*/ 0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2621" h="1571625">
                    <a:moveTo>
                      <a:pt x="0" y="0"/>
                    </a:moveTo>
                    <a:lnTo>
                      <a:pt x="1095375" y="1571625"/>
                    </a:lnTo>
                    <a:lnTo>
                      <a:pt x="2085975" y="104775"/>
                    </a:lnTo>
                    <a:lnTo>
                      <a:pt x="2152621" y="952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70000"/>
                    </a:schemeClr>
                  </a:gs>
                  <a:gs pos="86000">
                    <a:schemeClr val="bg1">
                      <a:alpha val="40000"/>
                    </a:schemeClr>
                  </a:gs>
                </a:gsLst>
                <a:lin ang="5400000" scaled="0"/>
              </a:gra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/>
              <p:nvPr userDrawn="1"/>
            </p:nvSpPr>
            <p:spPr>
              <a:xfrm>
                <a:off x="8222324" y="6035197"/>
                <a:ext cx="825281" cy="724032"/>
              </a:xfrm>
              <a:custGeom>
                <a:avLst/>
                <a:gdLst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12006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2245 w 1233487"/>
                  <a:gd name="connsiteY6" fmla="*/ 1082609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88231"/>
                  <a:gd name="connsiteX1" fmla="*/ 421481 w 1233487"/>
                  <a:gd name="connsiteY1" fmla="*/ 0 h 1088231"/>
                  <a:gd name="connsiteX2" fmla="*/ 616743 w 1233487"/>
                  <a:gd name="connsiteY2" fmla="*/ 266700 h 1088231"/>
                  <a:gd name="connsiteX3" fmla="*/ 804862 w 1233487"/>
                  <a:gd name="connsiteY3" fmla="*/ 2381 h 1088231"/>
                  <a:gd name="connsiteX4" fmla="*/ 1233487 w 1233487"/>
                  <a:gd name="connsiteY4" fmla="*/ 0 h 1088231"/>
                  <a:gd name="connsiteX5" fmla="*/ 823912 w 1233487"/>
                  <a:gd name="connsiteY5" fmla="*/ 540543 h 1088231"/>
                  <a:gd name="connsiteX6" fmla="*/ 1228725 w 1233487"/>
                  <a:gd name="connsiteY6" fmla="*/ 1085850 h 1088231"/>
                  <a:gd name="connsiteX7" fmla="*/ 814388 w 1233487"/>
                  <a:gd name="connsiteY7" fmla="*/ 1087373 h 1088231"/>
                  <a:gd name="connsiteX8" fmla="*/ 614362 w 1233487"/>
                  <a:gd name="connsiteY8" fmla="*/ 812006 h 1088231"/>
                  <a:gd name="connsiteX9" fmla="*/ 414337 w 1233487"/>
                  <a:gd name="connsiteY9" fmla="*/ 1088231 h 1088231"/>
                  <a:gd name="connsiteX10" fmla="*/ 0 w 1233487"/>
                  <a:gd name="connsiteY10" fmla="*/ 1088231 h 1088231"/>
                  <a:gd name="connsiteX11" fmla="*/ 407193 w 1233487"/>
                  <a:gd name="connsiteY11" fmla="*/ 547687 h 1088231"/>
                  <a:gd name="connsiteX12" fmla="*/ 2381 w 1233487"/>
                  <a:gd name="connsiteY12" fmla="*/ 0 h 1088231"/>
                  <a:gd name="connsiteX0" fmla="*/ 2381 w 1233487"/>
                  <a:gd name="connsiteY0" fmla="*/ 0 h 1089090"/>
                  <a:gd name="connsiteX1" fmla="*/ 421481 w 1233487"/>
                  <a:gd name="connsiteY1" fmla="*/ 0 h 1089090"/>
                  <a:gd name="connsiteX2" fmla="*/ 616743 w 1233487"/>
                  <a:gd name="connsiteY2" fmla="*/ 266700 h 1089090"/>
                  <a:gd name="connsiteX3" fmla="*/ 804862 w 1233487"/>
                  <a:gd name="connsiteY3" fmla="*/ 2381 h 1089090"/>
                  <a:gd name="connsiteX4" fmla="*/ 1233487 w 1233487"/>
                  <a:gd name="connsiteY4" fmla="*/ 0 h 1089090"/>
                  <a:gd name="connsiteX5" fmla="*/ 823912 w 1233487"/>
                  <a:gd name="connsiteY5" fmla="*/ 540543 h 1089090"/>
                  <a:gd name="connsiteX6" fmla="*/ 1225486 w 1233487"/>
                  <a:gd name="connsiteY6" fmla="*/ 1089090 h 1089090"/>
                  <a:gd name="connsiteX7" fmla="*/ 814388 w 1233487"/>
                  <a:gd name="connsiteY7" fmla="*/ 1087373 h 1089090"/>
                  <a:gd name="connsiteX8" fmla="*/ 614362 w 1233487"/>
                  <a:gd name="connsiteY8" fmla="*/ 812006 h 1089090"/>
                  <a:gd name="connsiteX9" fmla="*/ 414337 w 1233487"/>
                  <a:gd name="connsiteY9" fmla="*/ 1088231 h 1089090"/>
                  <a:gd name="connsiteX10" fmla="*/ 0 w 1233487"/>
                  <a:gd name="connsiteY10" fmla="*/ 1088231 h 1089090"/>
                  <a:gd name="connsiteX11" fmla="*/ 407193 w 1233487"/>
                  <a:gd name="connsiteY11" fmla="*/ 547687 h 1089090"/>
                  <a:gd name="connsiteX12" fmla="*/ 2381 w 1233487"/>
                  <a:gd name="connsiteY12" fmla="*/ 0 h 1089090"/>
                  <a:gd name="connsiteX0" fmla="*/ 2381 w 1233487"/>
                  <a:gd name="connsiteY0" fmla="*/ 0 h 1089090"/>
                  <a:gd name="connsiteX1" fmla="*/ 421481 w 1233487"/>
                  <a:gd name="connsiteY1" fmla="*/ 0 h 1089090"/>
                  <a:gd name="connsiteX2" fmla="*/ 616743 w 1233487"/>
                  <a:gd name="connsiteY2" fmla="*/ 266700 h 1089090"/>
                  <a:gd name="connsiteX3" fmla="*/ 804863 w 1233487"/>
                  <a:gd name="connsiteY3" fmla="*/ 2381 h 1089090"/>
                  <a:gd name="connsiteX4" fmla="*/ 1233487 w 1233487"/>
                  <a:gd name="connsiteY4" fmla="*/ 0 h 1089090"/>
                  <a:gd name="connsiteX5" fmla="*/ 823912 w 1233487"/>
                  <a:gd name="connsiteY5" fmla="*/ 540543 h 1089090"/>
                  <a:gd name="connsiteX6" fmla="*/ 1225486 w 1233487"/>
                  <a:gd name="connsiteY6" fmla="*/ 1089090 h 1089090"/>
                  <a:gd name="connsiteX7" fmla="*/ 814388 w 1233487"/>
                  <a:gd name="connsiteY7" fmla="*/ 1087373 h 1089090"/>
                  <a:gd name="connsiteX8" fmla="*/ 614362 w 1233487"/>
                  <a:gd name="connsiteY8" fmla="*/ 812006 h 1089090"/>
                  <a:gd name="connsiteX9" fmla="*/ 414337 w 1233487"/>
                  <a:gd name="connsiteY9" fmla="*/ 1088231 h 1089090"/>
                  <a:gd name="connsiteX10" fmla="*/ 0 w 1233487"/>
                  <a:gd name="connsiteY10" fmla="*/ 1088231 h 1089090"/>
                  <a:gd name="connsiteX11" fmla="*/ 407193 w 1233487"/>
                  <a:gd name="connsiteY11" fmla="*/ 547687 h 1089090"/>
                  <a:gd name="connsiteX12" fmla="*/ 2381 w 1233487"/>
                  <a:gd name="connsiteY12" fmla="*/ 0 h 1089090"/>
                  <a:gd name="connsiteX0" fmla="*/ 2381 w 1233487"/>
                  <a:gd name="connsiteY0" fmla="*/ 859 h 1089949"/>
                  <a:gd name="connsiteX1" fmla="*/ 421481 w 1233487"/>
                  <a:gd name="connsiteY1" fmla="*/ 859 h 1089949"/>
                  <a:gd name="connsiteX2" fmla="*/ 616743 w 1233487"/>
                  <a:gd name="connsiteY2" fmla="*/ 267559 h 1089949"/>
                  <a:gd name="connsiteX3" fmla="*/ 804863 w 1233487"/>
                  <a:gd name="connsiteY3" fmla="*/ 0 h 1089949"/>
                  <a:gd name="connsiteX4" fmla="*/ 1233487 w 1233487"/>
                  <a:gd name="connsiteY4" fmla="*/ 859 h 1089949"/>
                  <a:gd name="connsiteX5" fmla="*/ 823912 w 1233487"/>
                  <a:gd name="connsiteY5" fmla="*/ 541402 h 1089949"/>
                  <a:gd name="connsiteX6" fmla="*/ 1225486 w 1233487"/>
                  <a:gd name="connsiteY6" fmla="*/ 1089949 h 1089949"/>
                  <a:gd name="connsiteX7" fmla="*/ 814388 w 1233487"/>
                  <a:gd name="connsiteY7" fmla="*/ 1088232 h 1089949"/>
                  <a:gd name="connsiteX8" fmla="*/ 614362 w 1233487"/>
                  <a:gd name="connsiteY8" fmla="*/ 812865 h 1089949"/>
                  <a:gd name="connsiteX9" fmla="*/ 414337 w 1233487"/>
                  <a:gd name="connsiteY9" fmla="*/ 1089090 h 1089949"/>
                  <a:gd name="connsiteX10" fmla="*/ 0 w 1233487"/>
                  <a:gd name="connsiteY10" fmla="*/ 1089090 h 1089949"/>
                  <a:gd name="connsiteX11" fmla="*/ 407193 w 1233487"/>
                  <a:gd name="connsiteY11" fmla="*/ 548546 h 1089949"/>
                  <a:gd name="connsiteX12" fmla="*/ 2381 w 1233487"/>
                  <a:gd name="connsiteY12" fmla="*/ 859 h 108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3487" h="1089949">
                    <a:moveTo>
                      <a:pt x="2381" y="859"/>
                    </a:moveTo>
                    <a:lnTo>
                      <a:pt x="421481" y="859"/>
                    </a:lnTo>
                    <a:lnTo>
                      <a:pt x="616743" y="267559"/>
                    </a:lnTo>
                    <a:lnTo>
                      <a:pt x="804863" y="0"/>
                    </a:lnTo>
                    <a:lnTo>
                      <a:pt x="1233487" y="859"/>
                    </a:lnTo>
                    <a:lnTo>
                      <a:pt x="823912" y="541402"/>
                    </a:lnTo>
                    <a:lnTo>
                      <a:pt x="1225486" y="1089949"/>
                    </a:lnTo>
                    <a:lnTo>
                      <a:pt x="814388" y="1088232"/>
                    </a:lnTo>
                    <a:lnTo>
                      <a:pt x="614362" y="812865"/>
                    </a:lnTo>
                    <a:lnTo>
                      <a:pt x="414337" y="1089090"/>
                    </a:lnTo>
                    <a:lnTo>
                      <a:pt x="0" y="1089090"/>
                    </a:lnTo>
                    <a:lnTo>
                      <a:pt x="407193" y="548546"/>
                    </a:lnTo>
                    <a:lnTo>
                      <a:pt x="2381" y="859"/>
                    </a:lnTo>
                    <a:close/>
                  </a:path>
                </a:pathLst>
              </a:custGeom>
              <a:solidFill>
                <a:srgbClr val="003A69">
                  <a:alpha val="48000"/>
                </a:srgbClr>
              </a:soli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/>
              <p:nvPr userDrawn="1"/>
            </p:nvSpPr>
            <p:spPr>
              <a:xfrm>
                <a:off x="8907707" y="5414990"/>
                <a:ext cx="229058" cy="314786"/>
              </a:xfrm>
              <a:custGeom>
                <a:avLst/>
                <a:gdLst>
                  <a:gd name="connsiteX0" fmla="*/ 0 w 402432"/>
                  <a:gd name="connsiteY0" fmla="*/ 0 h 561975"/>
                  <a:gd name="connsiteX1" fmla="*/ 209550 w 402432"/>
                  <a:gd name="connsiteY1" fmla="*/ 2381 h 561975"/>
                  <a:gd name="connsiteX2" fmla="*/ 304800 w 402432"/>
                  <a:gd name="connsiteY2" fmla="*/ 138112 h 561975"/>
                  <a:gd name="connsiteX3" fmla="*/ 395288 w 402432"/>
                  <a:gd name="connsiteY3" fmla="*/ 9525 h 561975"/>
                  <a:gd name="connsiteX4" fmla="*/ 402432 w 402432"/>
                  <a:gd name="connsiteY4" fmla="*/ 538162 h 561975"/>
                  <a:gd name="connsiteX5" fmla="*/ 319088 w 402432"/>
                  <a:gd name="connsiteY5" fmla="*/ 421481 h 561975"/>
                  <a:gd name="connsiteX6" fmla="*/ 209550 w 402432"/>
                  <a:gd name="connsiteY6" fmla="*/ 561975 h 561975"/>
                  <a:gd name="connsiteX7" fmla="*/ 2382 w 402432"/>
                  <a:gd name="connsiteY7" fmla="*/ 561975 h 561975"/>
                  <a:gd name="connsiteX8" fmla="*/ 202407 w 402432"/>
                  <a:gd name="connsiteY8" fmla="*/ 290512 h 561975"/>
                  <a:gd name="connsiteX9" fmla="*/ 0 w 402432"/>
                  <a:gd name="connsiteY9" fmla="*/ 0 h 561975"/>
                  <a:gd name="connsiteX0" fmla="*/ 7143 w 409575"/>
                  <a:gd name="connsiteY0" fmla="*/ 0 h 561975"/>
                  <a:gd name="connsiteX1" fmla="*/ 216693 w 409575"/>
                  <a:gd name="connsiteY1" fmla="*/ 2381 h 561975"/>
                  <a:gd name="connsiteX2" fmla="*/ 311943 w 409575"/>
                  <a:gd name="connsiteY2" fmla="*/ 138112 h 561975"/>
                  <a:gd name="connsiteX3" fmla="*/ 402431 w 409575"/>
                  <a:gd name="connsiteY3" fmla="*/ 9525 h 561975"/>
                  <a:gd name="connsiteX4" fmla="*/ 409575 w 409575"/>
                  <a:gd name="connsiteY4" fmla="*/ 538162 h 561975"/>
                  <a:gd name="connsiteX5" fmla="*/ 326231 w 409575"/>
                  <a:gd name="connsiteY5" fmla="*/ 421481 h 561975"/>
                  <a:gd name="connsiteX6" fmla="*/ 216693 w 409575"/>
                  <a:gd name="connsiteY6" fmla="*/ 561975 h 561975"/>
                  <a:gd name="connsiteX7" fmla="*/ 0 w 409575"/>
                  <a:gd name="connsiteY7" fmla="*/ 561975 h 561975"/>
                  <a:gd name="connsiteX8" fmla="*/ 209550 w 409575"/>
                  <a:gd name="connsiteY8" fmla="*/ 290512 h 561975"/>
                  <a:gd name="connsiteX9" fmla="*/ 7143 w 409575"/>
                  <a:gd name="connsiteY9" fmla="*/ 0 h 561975"/>
                  <a:gd name="connsiteX0" fmla="*/ 7143 w 409575"/>
                  <a:gd name="connsiteY0" fmla="*/ 0 h 561975"/>
                  <a:gd name="connsiteX1" fmla="*/ 216693 w 409575"/>
                  <a:gd name="connsiteY1" fmla="*/ 2381 h 561975"/>
                  <a:gd name="connsiteX2" fmla="*/ 311943 w 409575"/>
                  <a:gd name="connsiteY2" fmla="*/ 138112 h 561975"/>
                  <a:gd name="connsiteX3" fmla="*/ 402431 w 409575"/>
                  <a:gd name="connsiteY3" fmla="*/ 9525 h 561975"/>
                  <a:gd name="connsiteX4" fmla="*/ 409575 w 409575"/>
                  <a:gd name="connsiteY4" fmla="*/ 538162 h 561975"/>
                  <a:gd name="connsiteX5" fmla="*/ 323849 w 409575"/>
                  <a:gd name="connsiteY5" fmla="*/ 416718 h 561975"/>
                  <a:gd name="connsiteX6" fmla="*/ 216693 w 409575"/>
                  <a:gd name="connsiteY6" fmla="*/ 561975 h 561975"/>
                  <a:gd name="connsiteX7" fmla="*/ 0 w 409575"/>
                  <a:gd name="connsiteY7" fmla="*/ 561975 h 561975"/>
                  <a:gd name="connsiteX8" fmla="*/ 209550 w 409575"/>
                  <a:gd name="connsiteY8" fmla="*/ 290512 h 561975"/>
                  <a:gd name="connsiteX9" fmla="*/ 7143 w 409575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2431 w 414338"/>
                  <a:gd name="connsiteY3" fmla="*/ 9525 h 561975"/>
                  <a:gd name="connsiteX4" fmla="*/ 414338 w 414338"/>
                  <a:gd name="connsiteY4" fmla="*/ 557212 h 561975"/>
                  <a:gd name="connsiteX5" fmla="*/ 323849 w 414338"/>
                  <a:gd name="connsiteY5" fmla="*/ 416718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4812 w 414338"/>
                  <a:gd name="connsiteY3" fmla="*/ 7143 h 561975"/>
                  <a:gd name="connsiteX4" fmla="*/ 414338 w 414338"/>
                  <a:gd name="connsiteY4" fmla="*/ 557212 h 561975"/>
                  <a:gd name="connsiteX5" fmla="*/ 323849 w 414338"/>
                  <a:gd name="connsiteY5" fmla="*/ 416718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4812 w 414338"/>
                  <a:gd name="connsiteY3" fmla="*/ 7143 h 561975"/>
                  <a:gd name="connsiteX4" fmla="*/ 414338 w 414338"/>
                  <a:gd name="connsiteY4" fmla="*/ 557212 h 561975"/>
                  <a:gd name="connsiteX5" fmla="*/ 321468 w 414338"/>
                  <a:gd name="connsiteY5" fmla="*/ 426243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9524 w 414338"/>
                  <a:gd name="connsiteY0" fmla="*/ 2381 h 559594"/>
                  <a:gd name="connsiteX1" fmla="*/ 216693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9524 w 414338"/>
                  <a:gd name="connsiteY9" fmla="*/ 2381 h 559594"/>
                  <a:gd name="connsiteX0" fmla="*/ 7142 w 414338"/>
                  <a:gd name="connsiteY0" fmla="*/ 0 h 559594"/>
                  <a:gd name="connsiteX1" fmla="*/ 216693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1930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6693 w 414338"/>
                  <a:gd name="connsiteY1" fmla="*/ 2381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6693 w 414338"/>
                  <a:gd name="connsiteY1" fmla="*/ 2381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4788 w 414338"/>
                  <a:gd name="connsiteY8" fmla="*/ 285750 h 559594"/>
                  <a:gd name="connsiteX9" fmla="*/ 7142 w 414338"/>
                  <a:gd name="connsiteY9" fmla="*/ 0 h 559594"/>
                  <a:gd name="connsiteX0" fmla="*/ 7142 w 409576"/>
                  <a:gd name="connsiteY0" fmla="*/ 0 h 559594"/>
                  <a:gd name="connsiteX1" fmla="*/ 216693 w 409576"/>
                  <a:gd name="connsiteY1" fmla="*/ 2381 h 559594"/>
                  <a:gd name="connsiteX2" fmla="*/ 311943 w 409576"/>
                  <a:gd name="connsiteY2" fmla="*/ 135731 h 559594"/>
                  <a:gd name="connsiteX3" fmla="*/ 404812 w 409576"/>
                  <a:gd name="connsiteY3" fmla="*/ 4762 h 559594"/>
                  <a:gd name="connsiteX4" fmla="*/ 409576 w 409576"/>
                  <a:gd name="connsiteY4" fmla="*/ 557213 h 559594"/>
                  <a:gd name="connsiteX5" fmla="*/ 321468 w 409576"/>
                  <a:gd name="connsiteY5" fmla="*/ 423862 h 559594"/>
                  <a:gd name="connsiteX6" fmla="*/ 216693 w 409576"/>
                  <a:gd name="connsiteY6" fmla="*/ 559594 h 559594"/>
                  <a:gd name="connsiteX7" fmla="*/ 0 w 409576"/>
                  <a:gd name="connsiteY7" fmla="*/ 559594 h 559594"/>
                  <a:gd name="connsiteX8" fmla="*/ 204788 w 409576"/>
                  <a:gd name="connsiteY8" fmla="*/ 285750 h 559594"/>
                  <a:gd name="connsiteX9" fmla="*/ 7142 w 409576"/>
                  <a:gd name="connsiteY9" fmla="*/ 0 h 559594"/>
                  <a:gd name="connsiteX0" fmla="*/ 7142 w 409576"/>
                  <a:gd name="connsiteY0" fmla="*/ 0 h 559594"/>
                  <a:gd name="connsiteX1" fmla="*/ 216693 w 409576"/>
                  <a:gd name="connsiteY1" fmla="*/ 2381 h 559594"/>
                  <a:gd name="connsiteX2" fmla="*/ 311943 w 409576"/>
                  <a:gd name="connsiteY2" fmla="*/ 135731 h 559594"/>
                  <a:gd name="connsiteX3" fmla="*/ 404812 w 409576"/>
                  <a:gd name="connsiteY3" fmla="*/ 4762 h 559594"/>
                  <a:gd name="connsiteX4" fmla="*/ 409576 w 409576"/>
                  <a:gd name="connsiteY4" fmla="*/ 554832 h 559594"/>
                  <a:gd name="connsiteX5" fmla="*/ 321468 w 409576"/>
                  <a:gd name="connsiteY5" fmla="*/ 423862 h 559594"/>
                  <a:gd name="connsiteX6" fmla="*/ 216693 w 409576"/>
                  <a:gd name="connsiteY6" fmla="*/ 559594 h 559594"/>
                  <a:gd name="connsiteX7" fmla="*/ 0 w 409576"/>
                  <a:gd name="connsiteY7" fmla="*/ 559594 h 559594"/>
                  <a:gd name="connsiteX8" fmla="*/ 204788 w 409576"/>
                  <a:gd name="connsiteY8" fmla="*/ 285750 h 559594"/>
                  <a:gd name="connsiteX9" fmla="*/ 7142 w 409576"/>
                  <a:gd name="connsiteY9" fmla="*/ 0 h 559594"/>
                  <a:gd name="connsiteX0" fmla="*/ 7142 w 407195"/>
                  <a:gd name="connsiteY0" fmla="*/ 0 h 559594"/>
                  <a:gd name="connsiteX1" fmla="*/ 216693 w 407195"/>
                  <a:gd name="connsiteY1" fmla="*/ 2381 h 559594"/>
                  <a:gd name="connsiteX2" fmla="*/ 311943 w 407195"/>
                  <a:gd name="connsiteY2" fmla="*/ 135731 h 559594"/>
                  <a:gd name="connsiteX3" fmla="*/ 404812 w 407195"/>
                  <a:gd name="connsiteY3" fmla="*/ 4762 h 559594"/>
                  <a:gd name="connsiteX4" fmla="*/ 407195 w 407195"/>
                  <a:gd name="connsiteY4" fmla="*/ 554832 h 559594"/>
                  <a:gd name="connsiteX5" fmla="*/ 321468 w 407195"/>
                  <a:gd name="connsiteY5" fmla="*/ 423862 h 559594"/>
                  <a:gd name="connsiteX6" fmla="*/ 216693 w 407195"/>
                  <a:gd name="connsiteY6" fmla="*/ 559594 h 559594"/>
                  <a:gd name="connsiteX7" fmla="*/ 0 w 407195"/>
                  <a:gd name="connsiteY7" fmla="*/ 559594 h 559594"/>
                  <a:gd name="connsiteX8" fmla="*/ 204788 w 407195"/>
                  <a:gd name="connsiteY8" fmla="*/ 285750 h 559594"/>
                  <a:gd name="connsiteX9" fmla="*/ 7142 w 407195"/>
                  <a:gd name="connsiteY9" fmla="*/ 0 h 5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195" h="559594">
                    <a:moveTo>
                      <a:pt x="7142" y="0"/>
                    </a:moveTo>
                    <a:lnTo>
                      <a:pt x="216693" y="2381"/>
                    </a:lnTo>
                    <a:lnTo>
                      <a:pt x="311943" y="135731"/>
                    </a:lnTo>
                    <a:lnTo>
                      <a:pt x="404812" y="4762"/>
                    </a:lnTo>
                    <a:cubicBezTo>
                      <a:pt x="407193" y="180974"/>
                      <a:pt x="404814" y="378620"/>
                      <a:pt x="407195" y="554832"/>
                    </a:cubicBezTo>
                    <a:lnTo>
                      <a:pt x="321468" y="423862"/>
                    </a:lnTo>
                    <a:lnTo>
                      <a:pt x="216693" y="559594"/>
                    </a:lnTo>
                    <a:lnTo>
                      <a:pt x="0" y="559594"/>
                    </a:lnTo>
                    <a:lnTo>
                      <a:pt x="204788" y="285750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Freeform 39"/>
              <p:cNvSpPr/>
              <p:nvPr userDrawn="1"/>
            </p:nvSpPr>
            <p:spPr>
              <a:xfrm>
                <a:off x="5988398" y="4573327"/>
                <a:ext cx="696101" cy="615096"/>
              </a:xfrm>
              <a:custGeom>
                <a:avLst/>
                <a:gdLst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12006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2245 w 1233487"/>
                  <a:gd name="connsiteY6" fmla="*/ 1082609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90612"/>
                  <a:gd name="connsiteX1" fmla="*/ 421481 w 1233487"/>
                  <a:gd name="connsiteY1" fmla="*/ 0 h 1090612"/>
                  <a:gd name="connsiteX2" fmla="*/ 616743 w 1233487"/>
                  <a:gd name="connsiteY2" fmla="*/ 266700 h 1090612"/>
                  <a:gd name="connsiteX3" fmla="*/ 804862 w 1233487"/>
                  <a:gd name="connsiteY3" fmla="*/ 2381 h 1090612"/>
                  <a:gd name="connsiteX4" fmla="*/ 1233487 w 1233487"/>
                  <a:gd name="connsiteY4" fmla="*/ 0 h 1090612"/>
                  <a:gd name="connsiteX5" fmla="*/ 823912 w 1233487"/>
                  <a:gd name="connsiteY5" fmla="*/ 540543 h 1090612"/>
                  <a:gd name="connsiteX6" fmla="*/ 1228725 w 1233487"/>
                  <a:gd name="connsiteY6" fmla="*/ 1085850 h 1090612"/>
                  <a:gd name="connsiteX7" fmla="*/ 814387 w 1233487"/>
                  <a:gd name="connsiteY7" fmla="*/ 1090612 h 1090612"/>
                  <a:gd name="connsiteX8" fmla="*/ 614362 w 1233487"/>
                  <a:gd name="connsiteY8" fmla="*/ 812006 h 1090612"/>
                  <a:gd name="connsiteX9" fmla="*/ 414337 w 1233487"/>
                  <a:gd name="connsiteY9" fmla="*/ 1088231 h 1090612"/>
                  <a:gd name="connsiteX10" fmla="*/ 0 w 1233487"/>
                  <a:gd name="connsiteY10" fmla="*/ 1088231 h 1090612"/>
                  <a:gd name="connsiteX11" fmla="*/ 407193 w 1233487"/>
                  <a:gd name="connsiteY11" fmla="*/ 547687 h 1090612"/>
                  <a:gd name="connsiteX12" fmla="*/ 2381 w 1233487"/>
                  <a:gd name="connsiteY12" fmla="*/ 0 h 1090612"/>
                  <a:gd name="connsiteX0" fmla="*/ 2381 w 1233487"/>
                  <a:gd name="connsiteY0" fmla="*/ 0 h 1088231"/>
                  <a:gd name="connsiteX1" fmla="*/ 421481 w 1233487"/>
                  <a:gd name="connsiteY1" fmla="*/ 0 h 1088231"/>
                  <a:gd name="connsiteX2" fmla="*/ 616743 w 1233487"/>
                  <a:gd name="connsiteY2" fmla="*/ 266700 h 1088231"/>
                  <a:gd name="connsiteX3" fmla="*/ 804862 w 1233487"/>
                  <a:gd name="connsiteY3" fmla="*/ 2381 h 1088231"/>
                  <a:gd name="connsiteX4" fmla="*/ 1233487 w 1233487"/>
                  <a:gd name="connsiteY4" fmla="*/ 0 h 1088231"/>
                  <a:gd name="connsiteX5" fmla="*/ 823912 w 1233487"/>
                  <a:gd name="connsiteY5" fmla="*/ 540543 h 1088231"/>
                  <a:gd name="connsiteX6" fmla="*/ 1228725 w 1233487"/>
                  <a:gd name="connsiteY6" fmla="*/ 1085850 h 1088231"/>
                  <a:gd name="connsiteX7" fmla="*/ 814388 w 1233487"/>
                  <a:gd name="connsiteY7" fmla="*/ 1087373 h 1088231"/>
                  <a:gd name="connsiteX8" fmla="*/ 614362 w 1233487"/>
                  <a:gd name="connsiteY8" fmla="*/ 812006 h 1088231"/>
                  <a:gd name="connsiteX9" fmla="*/ 414337 w 1233487"/>
                  <a:gd name="connsiteY9" fmla="*/ 1088231 h 1088231"/>
                  <a:gd name="connsiteX10" fmla="*/ 0 w 1233487"/>
                  <a:gd name="connsiteY10" fmla="*/ 1088231 h 1088231"/>
                  <a:gd name="connsiteX11" fmla="*/ 407193 w 1233487"/>
                  <a:gd name="connsiteY11" fmla="*/ 547687 h 1088231"/>
                  <a:gd name="connsiteX12" fmla="*/ 2381 w 1233487"/>
                  <a:gd name="connsiteY12" fmla="*/ 0 h 1088231"/>
                  <a:gd name="connsiteX0" fmla="*/ 2381 w 1233487"/>
                  <a:gd name="connsiteY0" fmla="*/ 0 h 1089090"/>
                  <a:gd name="connsiteX1" fmla="*/ 421481 w 1233487"/>
                  <a:gd name="connsiteY1" fmla="*/ 0 h 1089090"/>
                  <a:gd name="connsiteX2" fmla="*/ 616743 w 1233487"/>
                  <a:gd name="connsiteY2" fmla="*/ 266700 h 1089090"/>
                  <a:gd name="connsiteX3" fmla="*/ 804862 w 1233487"/>
                  <a:gd name="connsiteY3" fmla="*/ 2381 h 1089090"/>
                  <a:gd name="connsiteX4" fmla="*/ 1233487 w 1233487"/>
                  <a:gd name="connsiteY4" fmla="*/ 0 h 1089090"/>
                  <a:gd name="connsiteX5" fmla="*/ 823912 w 1233487"/>
                  <a:gd name="connsiteY5" fmla="*/ 540543 h 1089090"/>
                  <a:gd name="connsiteX6" fmla="*/ 1225486 w 1233487"/>
                  <a:gd name="connsiteY6" fmla="*/ 1089090 h 1089090"/>
                  <a:gd name="connsiteX7" fmla="*/ 814388 w 1233487"/>
                  <a:gd name="connsiteY7" fmla="*/ 1087373 h 1089090"/>
                  <a:gd name="connsiteX8" fmla="*/ 614362 w 1233487"/>
                  <a:gd name="connsiteY8" fmla="*/ 812006 h 1089090"/>
                  <a:gd name="connsiteX9" fmla="*/ 414337 w 1233487"/>
                  <a:gd name="connsiteY9" fmla="*/ 1088231 h 1089090"/>
                  <a:gd name="connsiteX10" fmla="*/ 0 w 1233487"/>
                  <a:gd name="connsiteY10" fmla="*/ 1088231 h 1089090"/>
                  <a:gd name="connsiteX11" fmla="*/ 407193 w 1233487"/>
                  <a:gd name="connsiteY11" fmla="*/ 547687 h 1089090"/>
                  <a:gd name="connsiteX12" fmla="*/ 2381 w 1233487"/>
                  <a:gd name="connsiteY12" fmla="*/ 0 h 1089090"/>
                  <a:gd name="connsiteX0" fmla="*/ 2381 w 1233487"/>
                  <a:gd name="connsiteY0" fmla="*/ 0 h 1089090"/>
                  <a:gd name="connsiteX1" fmla="*/ 421481 w 1233487"/>
                  <a:gd name="connsiteY1" fmla="*/ 0 h 1089090"/>
                  <a:gd name="connsiteX2" fmla="*/ 616743 w 1233487"/>
                  <a:gd name="connsiteY2" fmla="*/ 266700 h 1089090"/>
                  <a:gd name="connsiteX3" fmla="*/ 804863 w 1233487"/>
                  <a:gd name="connsiteY3" fmla="*/ 2381 h 1089090"/>
                  <a:gd name="connsiteX4" fmla="*/ 1233487 w 1233487"/>
                  <a:gd name="connsiteY4" fmla="*/ 0 h 1089090"/>
                  <a:gd name="connsiteX5" fmla="*/ 823912 w 1233487"/>
                  <a:gd name="connsiteY5" fmla="*/ 540543 h 1089090"/>
                  <a:gd name="connsiteX6" fmla="*/ 1225486 w 1233487"/>
                  <a:gd name="connsiteY6" fmla="*/ 1089090 h 1089090"/>
                  <a:gd name="connsiteX7" fmla="*/ 814388 w 1233487"/>
                  <a:gd name="connsiteY7" fmla="*/ 1087373 h 1089090"/>
                  <a:gd name="connsiteX8" fmla="*/ 614362 w 1233487"/>
                  <a:gd name="connsiteY8" fmla="*/ 812006 h 1089090"/>
                  <a:gd name="connsiteX9" fmla="*/ 414337 w 1233487"/>
                  <a:gd name="connsiteY9" fmla="*/ 1088231 h 1089090"/>
                  <a:gd name="connsiteX10" fmla="*/ 0 w 1233487"/>
                  <a:gd name="connsiteY10" fmla="*/ 1088231 h 1089090"/>
                  <a:gd name="connsiteX11" fmla="*/ 407193 w 1233487"/>
                  <a:gd name="connsiteY11" fmla="*/ 547687 h 1089090"/>
                  <a:gd name="connsiteX12" fmla="*/ 2381 w 1233487"/>
                  <a:gd name="connsiteY12" fmla="*/ 0 h 1089090"/>
                  <a:gd name="connsiteX0" fmla="*/ 2381 w 1233487"/>
                  <a:gd name="connsiteY0" fmla="*/ 859 h 1089949"/>
                  <a:gd name="connsiteX1" fmla="*/ 421481 w 1233487"/>
                  <a:gd name="connsiteY1" fmla="*/ 859 h 1089949"/>
                  <a:gd name="connsiteX2" fmla="*/ 616743 w 1233487"/>
                  <a:gd name="connsiteY2" fmla="*/ 267559 h 1089949"/>
                  <a:gd name="connsiteX3" fmla="*/ 804863 w 1233487"/>
                  <a:gd name="connsiteY3" fmla="*/ 0 h 1089949"/>
                  <a:gd name="connsiteX4" fmla="*/ 1233487 w 1233487"/>
                  <a:gd name="connsiteY4" fmla="*/ 859 h 1089949"/>
                  <a:gd name="connsiteX5" fmla="*/ 823912 w 1233487"/>
                  <a:gd name="connsiteY5" fmla="*/ 541402 h 1089949"/>
                  <a:gd name="connsiteX6" fmla="*/ 1225486 w 1233487"/>
                  <a:gd name="connsiteY6" fmla="*/ 1089949 h 1089949"/>
                  <a:gd name="connsiteX7" fmla="*/ 814388 w 1233487"/>
                  <a:gd name="connsiteY7" fmla="*/ 1088232 h 1089949"/>
                  <a:gd name="connsiteX8" fmla="*/ 614362 w 1233487"/>
                  <a:gd name="connsiteY8" fmla="*/ 812865 h 1089949"/>
                  <a:gd name="connsiteX9" fmla="*/ 414337 w 1233487"/>
                  <a:gd name="connsiteY9" fmla="*/ 1089090 h 1089949"/>
                  <a:gd name="connsiteX10" fmla="*/ 0 w 1233487"/>
                  <a:gd name="connsiteY10" fmla="*/ 1089090 h 1089949"/>
                  <a:gd name="connsiteX11" fmla="*/ 407193 w 1233487"/>
                  <a:gd name="connsiteY11" fmla="*/ 548546 h 1089949"/>
                  <a:gd name="connsiteX12" fmla="*/ 2381 w 1233487"/>
                  <a:gd name="connsiteY12" fmla="*/ 859 h 108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33487" h="1089949">
                    <a:moveTo>
                      <a:pt x="2381" y="859"/>
                    </a:moveTo>
                    <a:lnTo>
                      <a:pt x="421481" y="859"/>
                    </a:lnTo>
                    <a:lnTo>
                      <a:pt x="616743" y="267559"/>
                    </a:lnTo>
                    <a:lnTo>
                      <a:pt x="804863" y="0"/>
                    </a:lnTo>
                    <a:lnTo>
                      <a:pt x="1233487" y="859"/>
                    </a:lnTo>
                    <a:lnTo>
                      <a:pt x="823912" y="541402"/>
                    </a:lnTo>
                    <a:lnTo>
                      <a:pt x="1225486" y="1089949"/>
                    </a:lnTo>
                    <a:lnTo>
                      <a:pt x="814388" y="1088232"/>
                    </a:lnTo>
                    <a:lnTo>
                      <a:pt x="614362" y="812865"/>
                    </a:lnTo>
                    <a:lnTo>
                      <a:pt x="414337" y="1089090"/>
                    </a:lnTo>
                    <a:lnTo>
                      <a:pt x="0" y="1089090"/>
                    </a:lnTo>
                    <a:lnTo>
                      <a:pt x="407193" y="548546"/>
                    </a:lnTo>
                    <a:lnTo>
                      <a:pt x="2381" y="859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40"/>
              <p:cNvSpPr/>
              <p:nvPr userDrawn="1"/>
            </p:nvSpPr>
            <p:spPr>
              <a:xfrm>
                <a:off x="8752803" y="893135"/>
                <a:ext cx="394796" cy="539078"/>
              </a:xfrm>
              <a:custGeom>
                <a:avLst/>
                <a:gdLst>
                  <a:gd name="connsiteX0" fmla="*/ 0 w 402432"/>
                  <a:gd name="connsiteY0" fmla="*/ 0 h 561975"/>
                  <a:gd name="connsiteX1" fmla="*/ 209550 w 402432"/>
                  <a:gd name="connsiteY1" fmla="*/ 2381 h 561975"/>
                  <a:gd name="connsiteX2" fmla="*/ 304800 w 402432"/>
                  <a:gd name="connsiteY2" fmla="*/ 138112 h 561975"/>
                  <a:gd name="connsiteX3" fmla="*/ 395288 w 402432"/>
                  <a:gd name="connsiteY3" fmla="*/ 9525 h 561975"/>
                  <a:gd name="connsiteX4" fmla="*/ 402432 w 402432"/>
                  <a:gd name="connsiteY4" fmla="*/ 538162 h 561975"/>
                  <a:gd name="connsiteX5" fmla="*/ 319088 w 402432"/>
                  <a:gd name="connsiteY5" fmla="*/ 421481 h 561975"/>
                  <a:gd name="connsiteX6" fmla="*/ 209550 w 402432"/>
                  <a:gd name="connsiteY6" fmla="*/ 561975 h 561975"/>
                  <a:gd name="connsiteX7" fmla="*/ 2382 w 402432"/>
                  <a:gd name="connsiteY7" fmla="*/ 561975 h 561975"/>
                  <a:gd name="connsiteX8" fmla="*/ 202407 w 402432"/>
                  <a:gd name="connsiteY8" fmla="*/ 290512 h 561975"/>
                  <a:gd name="connsiteX9" fmla="*/ 0 w 402432"/>
                  <a:gd name="connsiteY9" fmla="*/ 0 h 561975"/>
                  <a:gd name="connsiteX0" fmla="*/ 7143 w 409575"/>
                  <a:gd name="connsiteY0" fmla="*/ 0 h 561975"/>
                  <a:gd name="connsiteX1" fmla="*/ 216693 w 409575"/>
                  <a:gd name="connsiteY1" fmla="*/ 2381 h 561975"/>
                  <a:gd name="connsiteX2" fmla="*/ 311943 w 409575"/>
                  <a:gd name="connsiteY2" fmla="*/ 138112 h 561975"/>
                  <a:gd name="connsiteX3" fmla="*/ 402431 w 409575"/>
                  <a:gd name="connsiteY3" fmla="*/ 9525 h 561975"/>
                  <a:gd name="connsiteX4" fmla="*/ 409575 w 409575"/>
                  <a:gd name="connsiteY4" fmla="*/ 538162 h 561975"/>
                  <a:gd name="connsiteX5" fmla="*/ 326231 w 409575"/>
                  <a:gd name="connsiteY5" fmla="*/ 421481 h 561975"/>
                  <a:gd name="connsiteX6" fmla="*/ 216693 w 409575"/>
                  <a:gd name="connsiteY6" fmla="*/ 561975 h 561975"/>
                  <a:gd name="connsiteX7" fmla="*/ 0 w 409575"/>
                  <a:gd name="connsiteY7" fmla="*/ 561975 h 561975"/>
                  <a:gd name="connsiteX8" fmla="*/ 209550 w 409575"/>
                  <a:gd name="connsiteY8" fmla="*/ 290512 h 561975"/>
                  <a:gd name="connsiteX9" fmla="*/ 7143 w 409575"/>
                  <a:gd name="connsiteY9" fmla="*/ 0 h 561975"/>
                  <a:gd name="connsiteX0" fmla="*/ 7143 w 409575"/>
                  <a:gd name="connsiteY0" fmla="*/ 0 h 561975"/>
                  <a:gd name="connsiteX1" fmla="*/ 216693 w 409575"/>
                  <a:gd name="connsiteY1" fmla="*/ 2381 h 561975"/>
                  <a:gd name="connsiteX2" fmla="*/ 311943 w 409575"/>
                  <a:gd name="connsiteY2" fmla="*/ 138112 h 561975"/>
                  <a:gd name="connsiteX3" fmla="*/ 402431 w 409575"/>
                  <a:gd name="connsiteY3" fmla="*/ 9525 h 561975"/>
                  <a:gd name="connsiteX4" fmla="*/ 409575 w 409575"/>
                  <a:gd name="connsiteY4" fmla="*/ 538162 h 561975"/>
                  <a:gd name="connsiteX5" fmla="*/ 323849 w 409575"/>
                  <a:gd name="connsiteY5" fmla="*/ 416718 h 561975"/>
                  <a:gd name="connsiteX6" fmla="*/ 216693 w 409575"/>
                  <a:gd name="connsiteY6" fmla="*/ 561975 h 561975"/>
                  <a:gd name="connsiteX7" fmla="*/ 0 w 409575"/>
                  <a:gd name="connsiteY7" fmla="*/ 561975 h 561975"/>
                  <a:gd name="connsiteX8" fmla="*/ 209550 w 409575"/>
                  <a:gd name="connsiteY8" fmla="*/ 290512 h 561975"/>
                  <a:gd name="connsiteX9" fmla="*/ 7143 w 409575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2431 w 414338"/>
                  <a:gd name="connsiteY3" fmla="*/ 9525 h 561975"/>
                  <a:gd name="connsiteX4" fmla="*/ 414338 w 414338"/>
                  <a:gd name="connsiteY4" fmla="*/ 557212 h 561975"/>
                  <a:gd name="connsiteX5" fmla="*/ 323849 w 414338"/>
                  <a:gd name="connsiteY5" fmla="*/ 416718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4812 w 414338"/>
                  <a:gd name="connsiteY3" fmla="*/ 7143 h 561975"/>
                  <a:gd name="connsiteX4" fmla="*/ 414338 w 414338"/>
                  <a:gd name="connsiteY4" fmla="*/ 557212 h 561975"/>
                  <a:gd name="connsiteX5" fmla="*/ 323849 w 414338"/>
                  <a:gd name="connsiteY5" fmla="*/ 416718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7143 w 414338"/>
                  <a:gd name="connsiteY0" fmla="*/ 0 h 561975"/>
                  <a:gd name="connsiteX1" fmla="*/ 216693 w 414338"/>
                  <a:gd name="connsiteY1" fmla="*/ 2381 h 561975"/>
                  <a:gd name="connsiteX2" fmla="*/ 311943 w 414338"/>
                  <a:gd name="connsiteY2" fmla="*/ 138112 h 561975"/>
                  <a:gd name="connsiteX3" fmla="*/ 404812 w 414338"/>
                  <a:gd name="connsiteY3" fmla="*/ 7143 h 561975"/>
                  <a:gd name="connsiteX4" fmla="*/ 414338 w 414338"/>
                  <a:gd name="connsiteY4" fmla="*/ 557212 h 561975"/>
                  <a:gd name="connsiteX5" fmla="*/ 321468 w 414338"/>
                  <a:gd name="connsiteY5" fmla="*/ 426243 h 561975"/>
                  <a:gd name="connsiteX6" fmla="*/ 216693 w 414338"/>
                  <a:gd name="connsiteY6" fmla="*/ 561975 h 561975"/>
                  <a:gd name="connsiteX7" fmla="*/ 0 w 414338"/>
                  <a:gd name="connsiteY7" fmla="*/ 561975 h 561975"/>
                  <a:gd name="connsiteX8" fmla="*/ 209550 w 414338"/>
                  <a:gd name="connsiteY8" fmla="*/ 290512 h 561975"/>
                  <a:gd name="connsiteX9" fmla="*/ 7143 w 414338"/>
                  <a:gd name="connsiteY9" fmla="*/ 0 h 561975"/>
                  <a:gd name="connsiteX0" fmla="*/ 9524 w 414338"/>
                  <a:gd name="connsiteY0" fmla="*/ 2381 h 559594"/>
                  <a:gd name="connsiteX1" fmla="*/ 216693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9524 w 414338"/>
                  <a:gd name="connsiteY9" fmla="*/ 2381 h 559594"/>
                  <a:gd name="connsiteX0" fmla="*/ 7142 w 414338"/>
                  <a:gd name="connsiteY0" fmla="*/ 0 h 559594"/>
                  <a:gd name="connsiteX1" fmla="*/ 216693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1930 w 414338"/>
                  <a:gd name="connsiteY1" fmla="*/ 0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6693 w 414338"/>
                  <a:gd name="connsiteY1" fmla="*/ 2381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9550 w 414338"/>
                  <a:gd name="connsiteY8" fmla="*/ 288131 h 559594"/>
                  <a:gd name="connsiteX9" fmla="*/ 7142 w 414338"/>
                  <a:gd name="connsiteY9" fmla="*/ 0 h 559594"/>
                  <a:gd name="connsiteX0" fmla="*/ 7142 w 414338"/>
                  <a:gd name="connsiteY0" fmla="*/ 0 h 559594"/>
                  <a:gd name="connsiteX1" fmla="*/ 216693 w 414338"/>
                  <a:gd name="connsiteY1" fmla="*/ 2381 h 559594"/>
                  <a:gd name="connsiteX2" fmla="*/ 311943 w 414338"/>
                  <a:gd name="connsiteY2" fmla="*/ 135731 h 559594"/>
                  <a:gd name="connsiteX3" fmla="*/ 404812 w 414338"/>
                  <a:gd name="connsiteY3" fmla="*/ 4762 h 559594"/>
                  <a:gd name="connsiteX4" fmla="*/ 414338 w 414338"/>
                  <a:gd name="connsiteY4" fmla="*/ 554831 h 559594"/>
                  <a:gd name="connsiteX5" fmla="*/ 321468 w 414338"/>
                  <a:gd name="connsiteY5" fmla="*/ 423862 h 559594"/>
                  <a:gd name="connsiteX6" fmla="*/ 216693 w 414338"/>
                  <a:gd name="connsiteY6" fmla="*/ 559594 h 559594"/>
                  <a:gd name="connsiteX7" fmla="*/ 0 w 414338"/>
                  <a:gd name="connsiteY7" fmla="*/ 559594 h 559594"/>
                  <a:gd name="connsiteX8" fmla="*/ 204788 w 414338"/>
                  <a:gd name="connsiteY8" fmla="*/ 285750 h 559594"/>
                  <a:gd name="connsiteX9" fmla="*/ 7142 w 414338"/>
                  <a:gd name="connsiteY9" fmla="*/ 0 h 559594"/>
                  <a:gd name="connsiteX0" fmla="*/ 7142 w 409576"/>
                  <a:gd name="connsiteY0" fmla="*/ 0 h 559594"/>
                  <a:gd name="connsiteX1" fmla="*/ 216693 w 409576"/>
                  <a:gd name="connsiteY1" fmla="*/ 2381 h 559594"/>
                  <a:gd name="connsiteX2" fmla="*/ 311943 w 409576"/>
                  <a:gd name="connsiteY2" fmla="*/ 135731 h 559594"/>
                  <a:gd name="connsiteX3" fmla="*/ 404812 w 409576"/>
                  <a:gd name="connsiteY3" fmla="*/ 4762 h 559594"/>
                  <a:gd name="connsiteX4" fmla="*/ 409576 w 409576"/>
                  <a:gd name="connsiteY4" fmla="*/ 557213 h 559594"/>
                  <a:gd name="connsiteX5" fmla="*/ 321468 w 409576"/>
                  <a:gd name="connsiteY5" fmla="*/ 423862 h 559594"/>
                  <a:gd name="connsiteX6" fmla="*/ 216693 w 409576"/>
                  <a:gd name="connsiteY6" fmla="*/ 559594 h 559594"/>
                  <a:gd name="connsiteX7" fmla="*/ 0 w 409576"/>
                  <a:gd name="connsiteY7" fmla="*/ 559594 h 559594"/>
                  <a:gd name="connsiteX8" fmla="*/ 204788 w 409576"/>
                  <a:gd name="connsiteY8" fmla="*/ 285750 h 559594"/>
                  <a:gd name="connsiteX9" fmla="*/ 7142 w 409576"/>
                  <a:gd name="connsiteY9" fmla="*/ 0 h 559594"/>
                  <a:gd name="connsiteX0" fmla="*/ 7142 w 409576"/>
                  <a:gd name="connsiteY0" fmla="*/ 0 h 559594"/>
                  <a:gd name="connsiteX1" fmla="*/ 216693 w 409576"/>
                  <a:gd name="connsiteY1" fmla="*/ 2381 h 559594"/>
                  <a:gd name="connsiteX2" fmla="*/ 311943 w 409576"/>
                  <a:gd name="connsiteY2" fmla="*/ 135731 h 559594"/>
                  <a:gd name="connsiteX3" fmla="*/ 404812 w 409576"/>
                  <a:gd name="connsiteY3" fmla="*/ 4762 h 559594"/>
                  <a:gd name="connsiteX4" fmla="*/ 409576 w 409576"/>
                  <a:gd name="connsiteY4" fmla="*/ 554832 h 559594"/>
                  <a:gd name="connsiteX5" fmla="*/ 321468 w 409576"/>
                  <a:gd name="connsiteY5" fmla="*/ 423862 h 559594"/>
                  <a:gd name="connsiteX6" fmla="*/ 216693 w 409576"/>
                  <a:gd name="connsiteY6" fmla="*/ 559594 h 559594"/>
                  <a:gd name="connsiteX7" fmla="*/ 0 w 409576"/>
                  <a:gd name="connsiteY7" fmla="*/ 559594 h 559594"/>
                  <a:gd name="connsiteX8" fmla="*/ 204788 w 409576"/>
                  <a:gd name="connsiteY8" fmla="*/ 285750 h 559594"/>
                  <a:gd name="connsiteX9" fmla="*/ 7142 w 409576"/>
                  <a:gd name="connsiteY9" fmla="*/ 0 h 559594"/>
                  <a:gd name="connsiteX0" fmla="*/ 7142 w 407195"/>
                  <a:gd name="connsiteY0" fmla="*/ 0 h 559594"/>
                  <a:gd name="connsiteX1" fmla="*/ 216693 w 407195"/>
                  <a:gd name="connsiteY1" fmla="*/ 2381 h 559594"/>
                  <a:gd name="connsiteX2" fmla="*/ 311943 w 407195"/>
                  <a:gd name="connsiteY2" fmla="*/ 135731 h 559594"/>
                  <a:gd name="connsiteX3" fmla="*/ 404812 w 407195"/>
                  <a:gd name="connsiteY3" fmla="*/ 4762 h 559594"/>
                  <a:gd name="connsiteX4" fmla="*/ 407195 w 407195"/>
                  <a:gd name="connsiteY4" fmla="*/ 554832 h 559594"/>
                  <a:gd name="connsiteX5" fmla="*/ 321468 w 407195"/>
                  <a:gd name="connsiteY5" fmla="*/ 423862 h 559594"/>
                  <a:gd name="connsiteX6" fmla="*/ 216693 w 407195"/>
                  <a:gd name="connsiteY6" fmla="*/ 559594 h 559594"/>
                  <a:gd name="connsiteX7" fmla="*/ 0 w 407195"/>
                  <a:gd name="connsiteY7" fmla="*/ 559594 h 559594"/>
                  <a:gd name="connsiteX8" fmla="*/ 204788 w 407195"/>
                  <a:gd name="connsiteY8" fmla="*/ 285750 h 559594"/>
                  <a:gd name="connsiteX9" fmla="*/ 7142 w 407195"/>
                  <a:gd name="connsiteY9" fmla="*/ 0 h 559594"/>
                  <a:gd name="connsiteX0" fmla="*/ 7142 w 409820"/>
                  <a:gd name="connsiteY0" fmla="*/ 0 h 559594"/>
                  <a:gd name="connsiteX1" fmla="*/ 216693 w 409820"/>
                  <a:gd name="connsiteY1" fmla="*/ 2381 h 559594"/>
                  <a:gd name="connsiteX2" fmla="*/ 311943 w 409820"/>
                  <a:gd name="connsiteY2" fmla="*/ 135731 h 559594"/>
                  <a:gd name="connsiteX3" fmla="*/ 409311 w 409820"/>
                  <a:gd name="connsiteY3" fmla="*/ 263 h 559594"/>
                  <a:gd name="connsiteX4" fmla="*/ 407195 w 409820"/>
                  <a:gd name="connsiteY4" fmla="*/ 554832 h 559594"/>
                  <a:gd name="connsiteX5" fmla="*/ 321468 w 409820"/>
                  <a:gd name="connsiteY5" fmla="*/ 423862 h 559594"/>
                  <a:gd name="connsiteX6" fmla="*/ 216693 w 409820"/>
                  <a:gd name="connsiteY6" fmla="*/ 559594 h 559594"/>
                  <a:gd name="connsiteX7" fmla="*/ 0 w 409820"/>
                  <a:gd name="connsiteY7" fmla="*/ 559594 h 559594"/>
                  <a:gd name="connsiteX8" fmla="*/ 204788 w 409820"/>
                  <a:gd name="connsiteY8" fmla="*/ 285750 h 559594"/>
                  <a:gd name="connsiteX9" fmla="*/ 7142 w 409820"/>
                  <a:gd name="connsiteY9" fmla="*/ 0 h 5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820" h="559594">
                    <a:moveTo>
                      <a:pt x="7142" y="0"/>
                    </a:moveTo>
                    <a:lnTo>
                      <a:pt x="216693" y="2381"/>
                    </a:lnTo>
                    <a:lnTo>
                      <a:pt x="311943" y="135731"/>
                    </a:lnTo>
                    <a:lnTo>
                      <a:pt x="409311" y="263"/>
                    </a:lnTo>
                    <a:cubicBezTo>
                      <a:pt x="411692" y="176475"/>
                      <a:pt x="404814" y="378620"/>
                      <a:pt x="407195" y="554832"/>
                    </a:cubicBezTo>
                    <a:lnTo>
                      <a:pt x="321468" y="423862"/>
                    </a:lnTo>
                    <a:lnTo>
                      <a:pt x="216693" y="559594"/>
                    </a:lnTo>
                    <a:lnTo>
                      <a:pt x="0" y="559594"/>
                    </a:lnTo>
                    <a:lnTo>
                      <a:pt x="204788" y="285750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rgbClr val="8EC7E5">
                  <a:alpha val="20000"/>
                </a:srgbClr>
              </a:solidFill>
              <a:ln w="1270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Freeform 29"/>
            <p:cNvSpPr/>
            <p:nvPr userDrawn="1"/>
          </p:nvSpPr>
          <p:spPr>
            <a:xfrm>
              <a:off x="8178544" y="2249944"/>
              <a:ext cx="481127" cy="42995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  <a:gd name="connsiteX0" fmla="*/ -1 w 1231105"/>
                <a:gd name="connsiteY0" fmla="*/ 859 h 1100176"/>
                <a:gd name="connsiteX1" fmla="*/ 419099 w 1231105"/>
                <a:gd name="connsiteY1" fmla="*/ 859 h 1100176"/>
                <a:gd name="connsiteX2" fmla="*/ 614361 w 1231105"/>
                <a:gd name="connsiteY2" fmla="*/ 267559 h 1100176"/>
                <a:gd name="connsiteX3" fmla="*/ 802481 w 1231105"/>
                <a:gd name="connsiteY3" fmla="*/ 0 h 1100176"/>
                <a:gd name="connsiteX4" fmla="*/ 1231105 w 1231105"/>
                <a:gd name="connsiteY4" fmla="*/ 859 h 1100176"/>
                <a:gd name="connsiteX5" fmla="*/ 821530 w 1231105"/>
                <a:gd name="connsiteY5" fmla="*/ 541402 h 1100176"/>
                <a:gd name="connsiteX6" fmla="*/ 1223104 w 1231105"/>
                <a:gd name="connsiteY6" fmla="*/ 1089949 h 1100176"/>
                <a:gd name="connsiteX7" fmla="*/ 812006 w 1231105"/>
                <a:gd name="connsiteY7" fmla="*/ 1088232 h 1100176"/>
                <a:gd name="connsiteX8" fmla="*/ 611980 w 1231105"/>
                <a:gd name="connsiteY8" fmla="*/ 812865 h 1100176"/>
                <a:gd name="connsiteX9" fmla="*/ 411955 w 1231105"/>
                <a:gd name="connsiteY9" fmla="*/ 1089090 h 1100176"/>
                <a:gd name="connsiteX10" fmla="*/ 8708 w 1231105"/>
                <a:gd name="connsiteY10" fmla="*/ 1100176 h 1100176"/>
                <a:gd name="connsiteX11" fmla="*/ 404811 w 1231105"/>
                <a:gd name="connsiteY11" fmla="*/ 548546 h 1100176"/>
                <a:gd name="connsiteX12" fmla="*/ -1 w 1231105"/>
                <a:gd name="connsiteY12" fmla="*/ 859 h 110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1105" h="1100176">
                  <a:moveTo>
                    <a:pt x="-1" y="859"/>
                  </a:moveTo>
                  <a:lnTo>
                    <a:pt x="419099" y="859"/>
                  </a:lnTo>
                  <a:lnTo>
                    <a:pt x="614361" y="267559"/>
                  </a:lnTo>
                  <a:lnTo>
                    <a:pt x="802481" y="0"/>
                  </a:lnTo>
                  <a:lnTo>
                    <a:pt x="1231105" y="859"/>
                  </a:lnTo>
                  <a:lnTo>
                    <a:pt x="821530" y="541402"/>
                  </a:lnTo>
                  <a:lnTo>
                    <a:pt x="1223104" y="1089949"/>
                  </a:lnTo>
                  <a:lnTo>
                    <a:pt x="812006" y="1088232"/>
                  </a:lnTo>
                  <a:lnTo>
                    <a:pt x="611980" y="812865"/>
                  </a:lnTo>
                  <a:lnTo>
                    <a:pt x="411955" y="1089090"/>
                  </a:lnTo>
                  <a:lnTo>
                    <a:pt x="8708" y="1100176"/>
                  </a:lnTo>
                  <a:lnTo>
                    <a:pt x="404811" y="548546"/>
                  </a:lnTo>
                  <a:lnTo>
                    <a:pt x="-1" y="859"/>
                  </a:ln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7" name="Freeform 26"/>
          <p:cNvSpPr/>
          <p:nvPr userDrawn="1"/>
        </p:nvSpPr>
        <p:spPr>
          <a:xfrm>
            <a:off x="8400802" y="5657599"/>
            <a:ext cx="513630" cy="45385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0161673" y="1199694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35" name="Group 3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42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4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9648" y="0"/>
            <a:ext cx="10759177" cy="6858000"/>
          </a:xfrm>
          <a:prstGeom prst="rect">
            <a:avLst/>
          </a:prstGeom>
        </p:spPr>
      </p:pic>
      <p:sp>
        <p:nvSpPr>
          <p:cNvPr id="25" name="Freeform 24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5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 50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5807"/>
            <a:ext cx="7132320" cy="95898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lvl="0"/>
            <a:r>
              <a:rPr lang="ga-IE" dirty="0" smtClean="0"/>
              <a:t>Click to edit master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ga-IE" dirty="0" smtClean="0"/>
              <a:t>title style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99110"/>
            <a:ext cx="7132320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rgbClr val="AFAFA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34" name="Freeform 33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8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 53"/>
          <p:cNvSpPr/>
          <p:nvPr userDrawn="1"/>
        </p:nvSpPr>
        <p:spPr>
          <a:xfrm>
            <a:off x="8692459" y="203632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 userDrawn="1"/>
        </p:nvSpPr>
        <p:spPr>
          <a:xfrm>
            <a:off x="9450240" y="3020597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4" name="Rectangle 83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8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413" y="0"/>
            <a:ext cx="9020763" cy="6858000"/>
          </a:xfrm>
          <a:prstGeom prst="rect">
            <a:avLst/>
          </a:prstGeom>
        </p:spPr>
      </p:pic>
      <p:sp>
        <p:nvSpPr>
          <p:cNvPr id="25" name="Freeform 24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5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 50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5807"/>
            <a:ext cx="7132320" cy="95898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lvl="0"/>
            <a:r>
              <a:rPr lang="ga-IE" dirty="0" smtClean="0"/>
              <a:t>Click to edit master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ga-IE" dirty="0" smtClean="0"/>
              <a:t>title style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99110"/>
            <a:ext cx="7132320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rgbClr val="AFAFA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34" name="Freeform 33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8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 53"/>
          <p:cNvSpPr/>
          <p:nvPr userDrawn="1"/>
        </p:nvSpPr>
        <p:spPr>
          <a:xfrm>
            <a:off x="8692459" y="203632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 userDrawn="1"/>
        </p:nvSpPr>
        <p:spPr>
          <a:xfrm>
            <a:off x="9450240" y="3020597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58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tility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32349" y="1250046"/>
            <a:ext cx="5656476" cy="563017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5606458" y="1624890"/>
            <a:ext cx="5208986" cy="523311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 flipV="1">
            <a:off x="7909249" y="-1047319"/>
            <a:ext cx="2096208" cy="6462948"/>
          </a:xfrm>
          <a:prstGeom prst="rect">
            <a:avLst/>
          </a:prstGeom>
          <a:gradFill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2964126" y="1260836"/>
            <a:ext cx="5523504" cy="5597164"/>
          </a:xfrm>
          <a:custGeom>
            <a:avLst/>
            <a:gdLst>
              <a:gd name="connsiteX0" fmla="*/ 5324475 w 5324475"/>
              <a:gd name="connsiteY0" fmla="*/ 2800350 h 5429250"/>
              <a:gd name="connsiteX1" fmla="*/ 3495675 w 5324475"/>
              <a:gd name="connsiteY1" fmla="*/ 5429250 h 5429250"/>
              <a:gd name="connsiteX2" fmla="*/ 0 w 5324475"/>
              <a:gd name="connsiteY2" fmla="*/ 5419725 h 5429250"/>
              <a:gd name="connsiteX3" fmla="*/ 19050 w 5324475"/>
              <a:gd name="connsiteY3" fmla="*/ 0 h 5429250"/>
              <a:gd name="connsiteX4" fmla="*/ 3400425 w 5324475"/>
              <a:gd name="connsiteY4" fmla="*/ 0 h 5429250"/>
              <a:gd name="connsiteX5" fmla="*/ 5324475 w 5324475"/>
              <a:gd name="connsiteY5" fmla="*/ 2800350 h 5429250"/>
              <a:gd name="connsiteX0" fmla="*/ 5295900 w 5295900"/>
              <a:gd name="connsiteY0" fmla="*/ 2838450 h 5429250"/>
              <a:gd name="connsiteX1" fmla="*/ 3495675 w 5295900"/>
              <a:gd name="connsiteY1" fmla="*/ 5429250 h 5429250"/>
              <a:gd name="connsiteX2" fmla="*/ 0 w 5295900"/>
              <a:gd name="connsiteY2" fmla="*/ 5419725 h 5429250"/>
              <a:gd name="connsiteX3" fmla="*/ 19050 w 5295900"/>
              <a:gd name="connsiteY3" fmla="*/ 0 h 5429250"/>
              <a:gd name="connsiteX4" fmla="*/ 3400425 w 5295900"/>
              <a:gd name="connsiteY4" fmla="*/ 0 h 5429250"/>
              <a:gd name="connsiteX5" fmla="*/ 5295900 w 5295900"/>
              <a:gd name="connsiteY5" fmla="*/ 2838450 h 5429250"/>
              <a:gd name="connsiteX0" fmla="*/ 5334000 w 5334000"/>
              <a:gd name="connsiteY0" fmla="*/ 2809875 h 5429250"/>
              <a:gd name="connsiteX1" fmla="*/ 3495675 w 5334000"/>
              <a:gd name="connsiteY1" fmla="*/ 5429250 h 5429250"/>
              <a:gd name="connsiteX2" fmla="*/ 0 w 5334000"/>
              <a:gd name="connsiteY2" fmla="*/ 5419725 h 5429250"/>
              <a:gd name="connsiteX3" fmla="*/ 19050 w 5334000"/>
              <a:gd name="connsiteY3" fmla="*/ 0 h 5429250"/>
              <a:gd name="connsiteX4" fmla="*/ 3400425 w 5334000"/>
              <a:gd name="connsiteY4" fmla="*/ 0 h 5429250"/>
              <a:gd name="connsiteX5" fmla="*/ 5334000 w 5334000"/>
              <a:gd name="connsiteY5" fmla="*/ 2809875 h 5429250"/>
              <a:gd name="connsiteX0" fmla="*/ 5334000 w 5334000"/>
              <a:gd name="connsiteY0" fmla="*/ 2809875 h 5429250"/>
              <a:gd name="connsiteX1" fmla="*/ 3495675 w 5334000"/>
              <a:gd name="connsiteY1" fmla="*/ 5429250 h 5429250"/>
              <a:gd name="connsiteX2" fmla="*/ 0 w 5334000"/>
              <a:gd name="connsiteY2" fmla="*/ 5419725 h 5429250"/>
              <a:gd name="connsiteX3" fmla="*/ 19050 w 5334000"/>
              <a:gd name="connsiteY3" fmla="*/ 0 h 5429250"/>
              <a:gd name="connsiteX4" fmla="*/ 3333750 w 5334000"/>
              <a:gd name="connsiteY4" fmla="*/ 19050 h 5429250"/>
              <a:gd name="connsiteX5" fmla="*/ 5334000 w 5334000"/>
              <a:gd name="connsiteY5" fmla="*/ 2809875 h 5429250"/>
              <a:gd name="connsiteX0" fmla="*/ 5334000 w 5334000"/>
              <a:gd name="connsiteY0" fmla="*/ 2809875 h 5429250"/>
              <a:gd name="connsiteX1" fmla="*/ 3495675 w 5334000"/>
              <a:gd name="connsiteY1" fmla="*/ 5429250 h 5429250"/>
              <a:gd name="connsiteX2" fmla="*/ 0 w 5334000"/>
              <a:gd name="connsiteY2" fmla="*/ 5419725 h 5429250"/>
              <a:gd name="connsiteX3" fmla="*/ 19050 w 5334000"/>
              <a:gd name="connsiteY3" fmla="*/ 0 h 5429250"/>
              <a:gd name="connsiteX4" fmla="*/ 3333750 w 5334000"/>
              <a:gd name="connsiteY4" fmla="*/ 9525 h 5429250"/>
              <a:gd name="connsiteX5" fmla="*/ 5334000 w 5334000"/>
              <a:gd name="connsiteY5" fmla="*/ 2809875 h 5429250"/>
              <a:gd name="connsiteX0" fmla="*/ 5334000 w 5334000"/>
              <a:gd name="connsiteY0" fmla="*/ 2800350 h 5419725"/>
              <a:gd name="connsiteX1" fmla="*/ 3495675 w 5334000"/>
              <a:gd name="connsiteY1" fmla="*/ 5419725 h 5419725"/>
              <a:gd name="connsiteX2" fmla="*/ 0 w 5334000"/>
              <a:gd name="connsiteY2" fmla="*/ 5410200 h 5419725"/>
              <a:gd name="connsiteX3" fmla="*/ 9525 w 5334000"/>
              <a:gd name="connsiteY3" fmla="*/ 9525 h 5419725"/>
              <a:gd name="connsiteX4" fmla="*/ 3333750 w 5334000"/>
              <a:gd name="connsiteY4" fmla="*/ 0 h 5419725"/>
              <a:gd name="connsiteX5" fmla="*/ 5334000 w 5334000"/>
              <a:gd name="connsiteY5" fmla="*/ 2800350 h 5419725"/>
              <a:gd name="connsiteX0" fmla="*/ 5334000 w 5334000"/>
              <a:gd name="connsiteY0" fmla="*/ 2809875 h 5429250"/>
              <a:gd name="connsiteX1" fmla="*/ 3495675 w 5334000"/>
              <a:gd name="connsiteY1" fmla="*/ 5429250 h 5429250"/>
              <a:gd name="connsiteX2" fmla="*/ 0 w 5334000"/>
              <a:gd name="connsiteY2" fmla="*/ 5419725 h 5429250"/>
              <a:gd name="connsiteX3" fmla="*/ 9525 w 5334000"/>
              <a:gd name="connsiteY3" fmla="*/ 0 h 5429250"/>
              <a:gd name="connsiteX4" fmla="*/ 3333750 w 5334000"/>
              <a:gd name="connsiteY4" fmla="*/ 9525 h 5429250"/>
              <a:gd name="connsiteX5" fmla="*/ 5334000 w 5334000"/>
              <a:gd name="connsiteY5" fmla="*/ 2809875 h 5429250"/>
              <a:gd name="connsiteX0" fmla="*/ 5334000 w 5334000"/>
              <a:gd name="connsiteY0" fmla="*/ 2809875 h 5419725"/>
              <a:gd name="connsiteX1" fmla="*/ 3507706 w 5334000"/>
              <a:gd name="connsiteY1" fmla="*/ 5409197 h 5419725"/>
              <a:gd name="connsiteX2" fmla="*/ 0 w 5334000"/>
              <a:gd name="connsiteY2" fmla="*/ 5419725 h 5419725"/>
              <a:gd name="connsiteX3" fmla="*/ 9525 w 5334000"/>
              <a:gd name="connsiteY3" fmla="*/ 0 h 5419725"/>
              <a:gd name="connsiteX4" fmla="*/ 3333750 w 5334000"/>
              <a:gd name="connsiteY4" fmla="*/ 9525 h 5419725"/>
              <a:gd name="connsiteX5" fmla="*/ 5334000 w 5334000"/>
              <a:gd name="connsiteY5" fmla="*/ 2809875 h 5419725"/>
              <a:gd name="connsiteX0" fmla="*/ 5338011 w 5338011"/>
              <a:gd name="connsiteY0" fmla="*/ 2809875 h 5409197"/>
              <a:gd name="connsiteX1" fmla="*/ 3511717 w 5338011"/>
              <a:gd name="connsiteY1" fmla="*/ 5409197 h 5409197"/>
              <a:gd name="connsiteX2" fmla="*/ 0 w 5338011"/>
              <a:gd name="connsiteY2" fmla="*/ 5399672 h 5409197"/>
              <a:gd name="connsiteX3" fmla="*/ 13536 w 5338011"/>
              <a:gd name="connsiteY3" fmla="*/ 0 h 5409197"/>
              <a:gd name="connsiteX4" fmla="*/ 3337761 w 5338011"/>
              <a:gd name="connsiteY4" fmla="*/ 9525 h 5409197"/>
              <a:gd name="connsiteX5" fmla="*/ 5338011 w 5338011"/>
              <a:gd name="connsiteY5" fmla="*/ 2809875 h 540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8011" h="5409197">
                <a:moveTo>
                  <a:pt x="5338011" y="2809875"/>
                </a:moveTo>
                <a:lnTo>
                  <a:pt x="3511717" y="5409197"/>
                </a:lnTo>
                <a:lnTo>
                  <a:pt x="0" y="5399672"/>
                </a:lnTo>
                <a:lnTo>
                  <a:pt x="13536" y="0"/>
                </a:lnTo>
                <a:lnTo>
                  <a:pt x="3337761" y="9525"/>
                </a:lnTo>
                <a:lnTo>
                  <a:pt x="5338011" y="2809875"/>
                </a:lnTo>
                <a:close/>
              </a:path>
            </a:pathLst>
          </a:custGeom>
          <a:gradFill>
            <a:gsLst>
              <a:gs pos="53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10035085" y="1069662"/>
            <a:ext cx="2230846" cy="1626238"/>
          </a:xfrm>
          <a:custGeom>
            <a:avLst/>
            <a:gdLst>
              <a:gd name="connsiteX0" fmla="*/ 0 w 2066925"/>
              <a:gd name="connsiteY0" fmla="*/ 9525 h 1581150"/>
              <a:gd name="connsiteX1" fmla="*/ 1028700 w 2066925"/>
              <a:gd name="connsiteY1" fmla="*/ 1581150 h 1581150"/>
              <a:gd name="connsiteX2" fmla="*/ 2019300 w 2066925"/>
              <a:gd name="connsiteY2" fmla="*/ 114300 h 1581150"/>
              <a:gd name="connsiteX3" fmla="*/ 2066925 w 2066925"/>
              <a:gd name="connsiteY3" fmla="*/ 0 h 1581150"/>
              <a:gd name="connsiteX4" fmla="*/ 0 w 2066925"/>
              <a:gd name="connsiteY4" fmla="*/ 9525 h 1581150"/>
              <a:gd name="connsiteX0" fmla="*/ 0 w 2105025"/>
              <a:gd name="connsiteY0" fmla="*/ 9525 h 1581150"/>
              <a:gd name="connsiteX1" fmla="*/ 1066800 w 2105025"/>
              <a:gd name="connsiteY1" fmla="*/ 1581150 h 1581150"/>
              <a:gd name="connsiteX2" fmla="*/ 2057400 w 2105025"/>
              <a:gd name="connsiteY2" fmla="*/ 114300 h 1581150"/>
              <a:gd name="connsiteX3" fmla="*/ 2105025 w 2105025"/>
              <a:gd name="connsiteY3" fmla="*/ 0 h 1581150"/>
              <a:gd name="connsiteX4" fmla="*/ 0 w 2105025"/>
              <a:gd name="connsiteY4" fmla="*/ 9525 h 1581150"/>
              <a:gd name="connsiteX0" fmla="*/ 0 w 2133600"/>
              <a:gd name="connsiteY0" fmla="*/ 9525 h 1581150"/>
              <a:gd name="connsiteX1" fmla="*/ 1095375 w 2133600"/>
              <a:gd name="connsiteY1" fmla="*/ 1581150 h 1581150"/>
              <a:gd name="connsiteX2" fmla="*/ 2085975 w 2133600"/>
              <a:gd name="connsiteY2" fmla="*/ 114300 h 1581150"/>
              <a:gd name="connsiteX3" fmla="*/ 2133600 w 2133600"/>
              <a:gd name="connsiteY3" fmla="*/ 0 h 1581150"/>
              <a:gd name="connsiteX4" fmla="*/ 0 w 2133600"/>
              <a:gd name="connsiteY4" fmla="*/ 9525 h 1581150"/>
              <a:gd name="connsiteX0" fmla="*/ 0 w 2133600"/>
              <a:gd name="connsiteY0" fmla="*/ 9525 h 1581150"/>
              <a:gd name="connsiteX1" fmla="*/ 1095375 w 2133600"/>
              <a:gd name="connsiteY1" fmla="*/ 1581150 h 1581150"/>
              <a:gd name="connsiteX2" fmla="*/ 2085975 w 2133600"/>
              <a:gd name="connsiteY2" fmla="*/ 114300 h 1581150"/>
              <a:gd name="connsiteX3" fmla="*/ 2133600 w 2133600"/>
              <a:gd name="connsiteY3" fmla="*/ 0 h 1581150"/>
              <a:gd name="connsiteX4" fmla="*/ 0 w 2133600"/>
              <a:gd name="connsiteY4" fmla="*/ 9525 h 1581150"/>
              <a:gd name="connsiteX0" fmla="*/ 0 w 2152621"/>
              <a:gd name="connsiteY0" fmla="*/ 0 h 1571625"/>
              <a:gd name="connsiteX1" fmla="*/ 1095375 w 2152621"/>
              <a:gd name="connsiteY1" fmla="*/ 1571625 h 1571625"/>
              <a:gd name="connsiteX2" fmla="*/ 2085975 w 2152621"/>
              <a:gd name="connsiteY2" fmla="*/ 104775 h 1571625"/>
              <a:gd name="connsiteX3" fmla="*/ 2152621 w 2152621"/>
              <a:gd name="connsiteY3" fmla="*/ 9525 h 1571625"/>
              <a:gd name="connsiteX4" fmla="*/ 0 w 2152621"/>
              <a:gd name="connsiteY4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21" h="1571625">
                <a:moveTo>
                  <a:pt x="0" y="0"/>
                </a:moveTo>
                <a:lnTo>
                  <a:pt x="1095375" y="1571625"/>
                </a:lnTo>
                <a:lnTo>
                  <a:pt x="2085975" y="104775"/>
                </a:lnTo>
                <a:lnTo>
                  <a:pt x="2152621" y="95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86000">
                <a:schemeClr val="bg1">
                  <a:alpha val="40000"/>
                </a:schemeClr>
              </a:gs>
            </a:gsLst>
            <a:lin ang="5400000" scaled="0"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 flipV="1">
            <a:off x="10331652" y="5646235"/>
            <a:ext cx="1676940" cy="1222452"/>
          </a:xfrm>
          <a:custGeom>
            <a:avLst/>
            <a:gdLst>
              <a:gd name="connsiteX0" fmla="*/ 0 w 2066925"/>
              <a:gd name="connsiteY0" fmla="*/ 9525 h 1581150"/>
              <a:gd name="connsiteX1" fmla="*/ 1028700 w 2066925"/>
              <a:gd name="connsiteY1" fmla="*/ 1581150 h 1581150"/>
              <a:gd name="connsiteX2" fmla="*/ 2019300 w 2066925"/>
              <a:gd name="connsiteY2" fmla="*/ 114300 h 1581150"/>
              <a:gd name="connsiteX3" fmla="*/ 2066925 w 2066925"/>
              <a:gd name="connsiteY3" fmla="*/ 0 h 1581150"/>
              <a:gd name="connsiteX4" fmla="*/ 0 w 2066925"/>
              <a:gd name="connsiteY4" fmla="*/ 9525 h 1581150"/>
              <a:gd name="connsiteX0" fmla="*/ 0 w 2105025"/>
              <a:gd name="connsiteY0" fmla="*/ 9525 h 1581150"/>
              <a:gd name="connsiteX1" fmla="*/ 1066800 w 2105025"/>
              <a:gd name="connsiteY1" fmla="*/ 1581150 h 1581150"/>
              <a:gd name="connsiteX2" fmla="*/ 2057400 w 2105025"/>
              <a:gd name="connsiteY2" fmla="*/ 114300 h 1581150"/>
              <a:gd name="connsiteX3" fmla="*/ 2105025 w 2105025"/>
              <a:gd name="connsiteY3" fmla="*/ 0 h 1581150"/>
              <a:gd name="connsiteX4" fmla="*/ 0 w 2105025"/>
              <a:gd name="connsiteY4" fmla="*/ 9525 h 1581150"/>
              <a:gd name="connsiteX0" fmla="*/ 0 w 2133600"/>
              <a:gd name="connsiteY0" fmla="*/ 9525 h 1581150"/>
              <a:gd name="connsiteX1" fmla="*/ 1095375 w 2133600"/>
              <a:gd name="connsiteY1" fmla="*/ 1581150 h 1581150"/>
              <a:gd name="connsiteX2" fmla="*/ 2085975 w 2133600"/>
              <a:gd name="connsiteY2" fmla="*/ 114300 h 1581150"/>
              <a:gd name="connsiteX3" fmla="*/ 2133600 w 2133600"/>
              <a:gd name="connsiteY3" fmla="*/ 0 h 1581150"/>
              <a:gd name="connsiteX4" fmla="*/ 0 w 2133600"/>
              <a:gd name="connsiteY4" fmla="*/ 9525 h 1581150"/>
              <a:gd name="connsiteX0" fmla="*/ 0 w 2133600"/>
              <a:gd name="connsiteY0" fmla="*/ 9525 h 1581150"/>
              <a:gd name="connsiteX1" fmla="*/ 1095375 w 2133600"/>
              <a:gd name="connsiteY1" fmla="*/ 1581150 h 1581150"/>
              <a:gd name="connsiteX2" fmla="*/ 2085975 w 2133600"/>
              <a:gd name="connsiteY2" fmla="*/ 114300 h 1581150"/>
              <a:gd name="connsiteX3" fmla="*/ 2133600 w 2133600"/>
              <a:gd name="connsiteY3" fmla="*/ 0 h 1581150"/>
              <a:gd name="connsiteX4" fmla="*/ 0 w 2133600"/>
              <a:gd name="connsiteY4" fmla="*/ 9525 h 1581150"/>
              <a:gd name="connsiteX0" fmla="*/ 0 w 2152621"/>
              <a:gd name="connsiteY0" fmla="*/ 0 h 1571625"/>
              <a:gd name="connsiteX1" fmla="*/ 1095375 w 2152621"/>
              <a:gd name="connsiteY1" fmla="*/ 1571625 h 1571625"/>
              <a:gd name="connsiteX2" fmla="*/ 2085975 w 2152621"/>
              <a:gd name="connsiteY2" fmla="*/ 104775 h 1571625"/>
              <a:gd name="connsiteX3" fmla="*/ 2152621 w 2152621"/>
              <a:gd name="connsiteY3" fmla="*/ 9525 h 1571625"/>
              <a:gd name="connsiteX4" fmla="*/ 0 w 2152621"/>
              <a:gd name="connsiteY4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21" h="1571625">
                <a:moveTo>
                  <a:pt x="0" y="0"/>
                </a:moveTo>
                <a:lnTo>
                  <a:pt x="1095375" y="1571625"/>
                </a:lnTo>
                <a:lnTo>
                  <a:pt x="2085975" y="104775"/>
                </a:lnTo>
                <a:lnTo>
                  <a:pt x="2152621" y="95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5000"/>
                </a:schemeClr>
              </a:gs>
              <a:gs pos="86000">
                <a:schemeClr val="bg1">
                  <a:alpha val="40000"/>
                </a:schemeClr>
              </a:gs>
            </a:gsLst>
            <a:lin ang="5400000" scaled="0"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 userDrawn="1"/>
        </p:nvSpPr>
        <p:spPr>
          <a:xfrm>
            <a:off x="11244749" y="6003352"/>
            <a:ext cx="853959" cy="74919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50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>
          <a:xfrm>
            <a:off x="11953949" y="5361593"/>
            <a:ext cx="237018" cy="325725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195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4812" y="4762"/>
                </a:lnTo>
                <a:cubicBezTo>
                  <a:pt x="407193" y="180974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80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Freeform 20"/>
          <p:cNvSpPr/>
          <p:nvPr userDrawn="1"/>
        </p:nvSpPr>
        <p:spPr>
          <a:xfrm>
            <a:off x="8933195" y="4490682"/>
            <a:ext cx="720290" cy="63647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Freeform 21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0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11199447" y="2086559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 userDrawn="1"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 userDrawn="1"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7" name="Freeform 26"/>
          <p:cNvSpPr/>
          <p:nvPr userDrawn="1"/>
        </p:nvSpPr>
        <p:spPr>
          <a:xfrm>
            <a:off x="8400802" y="5657599"/>
            <a:ext cx="513630" cy="45385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0161673" y="1199694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33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4" name="Rectangle 73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59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tility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11312394" y="6086761"/>
            <a:ext cx="796242" cy="703584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63BE">
              <a:lumMod val="40000"/>
              <a:lumOff val="60000"/>
              <a:alpha val="50000"/>
            </a:srgb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11704816" y="5810674"/>
            <a:ext cx="239325" cy="21147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82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10781010" y="6555131"/>
            <a:ext cx="296926" cy="262373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10993898" y="6168394"/>
            <a:ext cx="483719" cy="42742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 cmpd="sng" algn="ctr">
            <a:solidFill>
              <a:srgbClr val="0063BE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Title 1"/>
          <p:cNvSpPr>
            <a:spLocks noGrp="1"/>
          </p:cNvSpPr>
          <p:nvPr userDrawn="1"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 userDrawn="1">
            <p:ph idx="1"/>
          </p:nvPr>
        </p:nvSpPr>
        <p:spPr>
          <a:xfrm>
            <a:off x="609441" y="1268417"/>
            <a:ext cx="9992968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 userDrawn="1"/>
        </p:nvSpPr>
        <p:spPr>
          <a:xfrm>
            <a:off x="11953949" y="5361593"/>
            <a:ext cx="237018" cy="325725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195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4812" y="4762"/>
                </a:lnTo>
                <a:cubicBezTo>
                  <a:pt x="407193" y="180974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Freeform 34"/>
          <p:cNvSpPr/>
          <p:nvPr userDrawn="1"/>
        </p:nvSpPr>
        <p:spPr>
          <a:xfrm>
            <a:off x="11793661" y="1817345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0063BE">
              <a:lumMod val="40000"/>
              <a:lumOff val="60000"/>
              <a:alpha val="27000"/>
            </a:srgb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Freeform 35"/>
          <p:cNvSpPr/>
          <p:nvPr userDrawn="1"/>
        </p:nvSpPr>
        <p:spPr>
          <a:xfrm>
            <a:off x="10770084" y="4286175"/>
            <a:ext cx="696607" cy="615543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Freeform 36"/>
          <p:cNvSpPr/>
          <p:nvPr userDrawn="1"/>
        </p:nvSpPr>
        <p:spPr>
          <a:xfrm>
            <a:off x="11336666" y="4830102"/>
            <a:ext cx="456995" cy="4038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 userDrawn="1"/>
        </p:nvSpPr>
        <p:spPr>
          <a:xfrm>
            <a:off x="11050428" y="5469967"/>
            <a:ext cx="368999" cy="32605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63BE">
              <a:lumMod val="40000"/>
              <a:lumOff val="60000"/>
              <a:alpha val="32000"/>
            </a:srgb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0" name="Freeform 39"/>
          <p:cNvSpPr/>
          <p:nvPr userDrawn="1"/>
        </p:nvSpPr>
        <p:spPr>
          <a:xfrm>
            <a:off x="11579225" y="3805651"/>
            <a:ext cx="622951" cy="850615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0063BE">
              <a:lumMod val="40000"/>
              <a:lumOff val="60000"/>
              <a:alpha val="27000"/>
            </a:srgb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1" name="Freeform 40"/>
          <p:cNvSpPr/>
          <p:nvPr userDrawn="1"/>
        </p:nvSpPr>
        <p:spPr>
          <a:xfrm>
            <a:off x="11953949" y="3216367"/>
            <a:ext cx="237018" cy="325725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195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4812" y="4762"/>
                </a:lnTo>
                <a:cubicBezTo>
                  <a:pt x="407193" y="180974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127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2" name="Freeform 41"/>
          <p:cNvSpPr/>
          <p:nvPr userDrawn="1"/>
        </p:nvSpPr>
        <p:spPr>
          <a:xfrm>
            <a:off x="11704816" y="2497080"/>
            <a:ext cx="239325" cy="21147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chemeClr val="accent4">
              <a:alpha val="82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11579225" y="3050849"/>
            <a:ext cx="382111" cy="33764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 cmpd="sng" algn="ctr">
            <a:solidFill>
              <a:srgbClr val="0063BE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5" name="Freeform 44"/>
          <p:cNvSpPr/>
          <p:nvPr userDrawn="1"/>
        </p:nvSpPr>
        <p:spPr>
          <a:xfrm>
            <a:off x="11303206" y="1479698"/>
            <a:ext cx="326970" cy="28892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21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/>
          <p:cNvSpPr/>
          <p:nvPr userDrawn="1"/>
        </p:nvSpPr>
        <p:spPr>
          <a:xfrm>
            <a:off x="11204294" y="3213060"/>
            <a:ext cx="589367" cy="520783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21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9" name="Group 28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33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4" name="Rectangle 83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58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5477"/>
            <a:ext cx="10969943" cy="7504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609441" y="1268412"/>
            <a:ext cx="10957754" cy="21605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0" name="Rectangle 49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2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611" y="0"/>
            <a:ext cx="6250214" cy="685800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7"/>
          <p:cNvSpPr/>
          <p:nvPr userDrawn="1"/>
        </p:nvSpPr>
        <p:spPr>
          <a:xfrm flipV="1">
            <a:off x="9375620" y="5154408"/>
            <a:ext cx="2445456" cy="1703592"/>
          </a:xfrm>
          <a:custGeom>
            <a:avLst/>
            <a:gdLst/>
            <a:ahLst/>
            <a:cxnLst/>
            <a:rect l="l" t="t" r="r" b="b"/>
            <a:pathLst>
              <a:path w="2445456" h="1703592">
                <a:moveTo>
                  <a:pt x="0" y="0"/>
                </a:moveTo>
                <a:lnTo>
                  <a:pt x="2445456" y="0"/>
                </a:lnTo>
                <a:lnTo>
                  <a:pt x="2445456" y="4849"/>
                </a:lnTo>
                <a:lnTo>
                  <a:pt x="1234315" y="1703592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3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4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24957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1" y="432531"/>
            <a:ext cx="7572235" cy="922648"/>
          </a:xfrm>
          <a:custGeom>
            <a:avLst/>
            <a:gdLst>
              <a:gd name="connsiteX0" fmla="*/ 0 w 7572235"/>
              <a:gd name="connsiteY0" fmla="*/ 0 h 916021"/>
              <a:gd name="connsiteX1" fmla="*/ 7572235 w 7572235"/>
              <a:gd name="connsiteY1" fmla="*/ 0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0 h 916021"/>
              <a:gd name="connsiteX1" fmla="*/ 6922878 w 7572235"/>
              <a:gd name="connsiteY1" fmla="*/ 6626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6627 h 922648"/>
              <a:gd name="connsiteX1" fmla="*/ 6863243 w 7572235"/>
              <a:gd name="connsiteY1" fmla="*/ 0 h 922648"/>
              <a:gd name="connsiteX2" fmla="*/ 7572235 w 7572235"/>
              <a:gd name="connsiteY2" fmla="*/ 922648 h 922648"/>
              <a:gd name="connsiteX3" fmla="*/ 0 w 7572235"/>
              <a:gd name="connsiteY3" fmla="*/ 922648 h 922648"/>
              <a:gd name="connsiteX4" fmla="*/ 0 w 7572235"/>
              <a:gd name="connsiteY4" fmla="*/ 6627 h 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2235" h="922648">
                <a:moveTo>
                  <a:pt x="0" y="6627"/>
                </a:moveTo>
                <a:lnTo>
                  <a:pt x="6863243" y="0"/>
                </a:lnTo>
                <a:lnTo>
                  <a:pt x="7572235" y="922648"/>
                </a:lnTo>
                <a:lnTo>
                  <a:pt x="0" y="922648"/>
                </a:lnTo>
                <a:lnTo>
                  <a:pt x="0" y="6627"/>
                </a:lnTo>
                <a:close/>
              </a:path>
            </a:pathLst>
          </a:custGeom>
          <a:solidFill>
            <a:srgbClr val="0096DB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9443" y="1934079"/>
            <a:ext cx="6949440" cy="535531"/>
          </a:xfrm>
          <a:noFill/>
        </p:spPr>
        <p:txBody>
          <a:bodyPr wrap="square" rtlCol="0" anchor="t" anchorCtr="0">
            <a:sp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marL="0" lvl="0" defTabSz="914415"/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4008430"/>
            <a:ext cx="6520303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441" y="5088369"/>
            <a:ext cx="6520303" cy="582613"/>
          </a:xfrm>
        </p:spPr>
        <p:txBody>
          <a:bodyPr/>
          <a:lstStyle>
            <a:lvl1pPr marL="0" indent="0" algn="l" defTabSz="914415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2514642" algn="l"/>
              </a:tabLst>
              <a:defRPr lang="en-US" sz="1800" b="1" kern="12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28981"/>
            <a:ext cx="7524751" cy="916021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8274424" y="76293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28575" cap="sq">
            <a:solidFill>
              <a:schemeClr val="accent5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9043825" y="1703592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444719" y="600552"/>
            <a:ext cx="4428169" cy="6471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2400" dirty="0" smtClean="0">
                <a:solidFill>
                  <a:srgbClr val="FFFFFF"/>
                </a:solidFill>
              </a:rPr>
              <a:t>POWERING  FEARLESS </a:t>
            </a:r>
            <a:r>
              <a:rPr lang="en-GB" sz="2400" b="1" spc="210" dirty="0" smtClean="0">
                <a:solidFill>
                  <a:srgbClr val="FFFFFF"/>
                </a:solidFill>
              </a:rPr>
              <a:t>TRANSFORMATIONS</a:t>
            </a:r>
            <a:endParaRPr lang="en-GB" sz="2400" b="1" spc="210" dirty="0">
              <a:solidFill>
                <a:srgbClr val="FFFFFF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9514599" y="2541353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96DB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4" name="Group 73"/>
          <p:cNvGrpSpPr/>
          <p:nvPr userDrawn="1"/>
        </p:nvGrpSpPr>
        <p:grpSpPr>
          <a:xfrm>
            <a:off x="530609" y="556474"/>
            <a:ext cx="1704937" cy="674763"/>
            <a:chOff x="618050" y="638698"/>
            <a:chExt cx="1704937" cy="674763"/>
          </a:xfrm>
        </p:grpSpPr>
        <p:grpSp>
          <p:nvGrpSpPr>
            <p:cNvPr id="72" name="Group 71"/>
            <p:cNvGrpSpPr/>
            <p:nvPr userDrawn="1"/>
          </p:nvGrpSpPr>
          <p:grpSpPr>
            <a:xfrm>
              <a:off x="724245" y="638698"/>
              <a:ext cx="1490715" cy="301993"/>
              <a:chOff x="723900" y="601662"/>
              <a:chExt cx="1598613" cy="323851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 userDrawn="1"/>
            </p:nvSpPr>
            <p:spPr bwMode="auto">
              <a:xfrm>
                <a:off x="723900" y="687388"/>
                <a:ext cx="206375" cy="238125"/>
              </a:xfrm>
              <a:custGeom>
                <a:avLst/>
                <a:gdLst>
                  <a:gd name="T0" fmla="*/ 75 w 87"/>
                  <a:gd name="T1" fmla="*/ 95 h 98"/>
                  <a:gd name="T2" fmla="*/ 75 w 87"/>
                  <a:gd name="T3" fmla="*/ 79 h 98"/>
                  <a:gd name="T4" fmla="*/ 75 w 87"/>
                  <a:gd name="T5" fmla="*/ 79 h 98"/>
                  <a:gd name="T6" fmla="*/ 36 w 87"/>
                  <a:gd name="T7" fmla="*/ 98 h 98"/>
                  <a:gd name="T8" fmla="*/ 0 w 87"/>
                  <a:gd name="T9" fmla="*/ 71 h 98"/>
                  <a:gd name="T10" fmla="*/ 57 w 87"/>
                  <a:gd name="T11" fmla="*/ 41 h 98"/>
                  <a:gd name="T12" fmla="*/ 74 w 87"/>
                  <a:gd name="T13" fmla="*/ 29 h 98"/>
                  <a:gd name="T14" fmla="*/ 46 w 87"/>
                  <a:gd name="T15" fmla="*/ 10 h 98"/>
                  <a:gd name="T16" fmla="*/ 18 w 87"/>
                  <a:gd name="T17" fmla="*/ 32 h 98"/>
                  <a:gd name="T18" fmla="*/ 5 w 87"/>
                  <a:gd name="T19" fmla="*/ 32 h 98"/>
                  <a:gd name="T20" fmla="*/ 48 w 87"/>
                  <a:gd name="T21" fmla="*/ 0 h 98"/>
                  <a:gd name="T22" fmla="*/ 87 w 87"/>
                  <a:gd name="T23" fmla="*/ 30 h 98"/>
                  <a:gd name="T24" fmla="*/ 87 w 87"/>
                  <a:gd name="T25" fmla="*/ 95 h 98"/>
                  <a:gd name="T26" fmla="*/ 75 w 87"/>
                  <a:gd name="T27" fmla="*/ 95 h 98"/>
                  <a:gd name="T28" fmla="*/ 74 w 87"/>
                  <a:gd name="T29" fmla="*/ 45 h 98"/>
                  <a:gd name="T30" fmla="*/ 74 w 87"/>
                  <a:gd name="T31" fmla="*/ 45 h 98"/>
                  <a:gd name="T32" fmla="*/ 63 w 87"/>
                  <a:gd name="T33" fmla="*/ 49 h 98"/>
                  <a:gd name="T34" fmla="*/ 13 w 87"/>
                  <a:gd name="T35" fmla="*/ 70 h 98"/>
                  <a:gd name="T36" fmla="*/ 37 w 87"/>
                  <a:gd name="T37" fmla="*/ 89 h 98"/>
                  <a:gd name="T38" fmla="*/ 74 w 87"/>
                  <a:gd name="T39" fmla="*/ 59 h 98"/>
                  <a:gd name="T40" fmla="*/ 74 w 87"/>
                  <a:gd name="T41" fmla="*/ 4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" h="98">
                    <a:moveTo>
                      <a:pt x="75" y="95"/>
                    </a:move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66" y="91"/>
                      <a:pt x="56" y="98"/>
                      <a:pt x="36" y="98"/>
                    </a:cubicBezTo>
                    <a:cubicBezTo>
                      <a:pt x="16" y="98"/>
                      <a:pt x="0" y="90"/>
                      <a:pt x="0" y="71"/>
                    </a:cubicBezTo>
                    <a:cubicBezTo>
                      <a:pt x="0" y="45"/>
                      <a:pt x="29" y="44"/>
                      <a:pt x="57" y="41"/>
                    </a:cubicBezTo>
                    <a:cubicBezTo>
                      <a:pt x="68" y="40"/>
                      <a:pt x="74" y="39"/>
                      <a:pt x="74" y="29"/>
                    </a:cubicBezTo>
                    <a:cubicBezTo>
                      <a:pt x="74" y="13"/>
                      <a:pt x="62" y="10"/>
                      <a:pt x="46" y="10"/>
                    </a:cubicBezTo>
                    <a:cubicBezTo>
                      <a:pt x="30" y="10"/>
                      <a:pt x="18" y="16"/>
                      <a:pt x="18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9"/>
                      <a:pt x="24" y="0"/>
                      <a:pt x="48" y="0"/>
                    </a:cubicBezTo>
                    <a:cubicBezTo>
                      <a:pt x="67" y="0"/>
                      <a:pt x="87" y="5"/>
                      <a:pt x="87" y="30"/>
                    </a:cubicBezTo>
                    <a:cubicBezTo>
                      <a:pt x="87" y="95"/>
                      <a:pt x="87" y="95"/>
                      <a:pt x="87" y="95"/>
                    </a:cubicBezTo>
                    <a:lnTo>
                      <a:pt x="75" y="95"/>
                    </a:lnTo>
                    <a:close/>
                    <a:moveTo>
                      <a:pt x="74" y="45"/>
                    </a:move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7"/>
                      <a:pt x="66" y="48"/>
                      <a:pt x="63" y="49"/>
                    </a:cubicBezTo>
                    <a:cubicBezTo>
                      <a:pt x="41" y="52"/>
                      <a:pt x="13" y="52"/>
                      <a:pt x="13" y="70"/>
                    </a:cubicBezTo>
                    <a:cubicBezTo>
                      <a:pt x="13" y="82"/>
                      <a:pt x="25" y="89"/>
                      <a:pt x="37" y="89"/>
                    </a:cubicBezTo>
                    <a:cubicBezTo>
                      <a:pt x="57" y="89"/>
                      <a:pt x="74" y="78"/>
                      <a:pt x="74" y="59"/>
                    </a:cubicBezTo>
                    <a:lnTo>
                      <a:pt x="7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 userDrawn="1"/>
            </p:nvSpPr>
            <p:spPr bwMode="auto">
              <a:xfrm>
                <a:off x="963613" y="687388"/>
                <a:ext cx="349250" cy="230188"/>
              </a:xfrm>
              <a:custGeom>
                <a:avLst/>
                <a:gdLst>
                  <a:gd name="T0" fmla="*/ 0 w 147"/>
                  <a:gd name="T1" fmla="*/ 3 h 95"/>
                  <a:gd name="T2" fmla="*/ 12 w 147"/>
                  <a:gd name="T3" fmla="*/ 3 h 95"/>
                  <a:gd name="T4" fmla="*/ 12 w 147"/>
                  <a:gd name="T5" fmla="*/ 18 h 95"/>
                  <a:gd name="T6" fmla="*/ 13 w 147"/>
                  <a:gd name="T7" fmla="*/ 18 h 95"/>
                  <a:gd name="T8" fmla="*/ 48 w 147"/>
                  <a:gd name="T9" fmla="*/ 0 h 95"/>
                  <a:gd name="T10" fmla="*/ 78 w 147"/>
                  <a:gd name="T11" fmla="*/ 18 h 95"/>
                  <a:gd name="T12" fmla="*/ 112 w 147"/>
                  <a:gd name="T13" fmla="*/ 0 h 95"/>
                  <a:gd name="T14" fmla="*/ 147 w 147"/>
                  <a:gd name="T15" fmla="*/ 32 h 95"/>
                  <a:gd name="T16" fmla="*/ 147 w 147"/>
                  <a:gd name="T17" fmla="*/ 95 h 95"/>
                  <a:gd name="T18" fmla="*/ 134 w 147"/>
                  <a:gd name="T19" fmla="*/ 95 h 95"/>
                  <a:gd name="T20" fmla="*/ 134 w 147"/>
                  <a:gd name="T21" fmla="*/ 33 h 95"/>
                  <a:gd name="T22" fmla="*/ 109 w 147"/>
                  <a:gd name="T23" fmla="*/ 10 h 95"/>
                  <a:gd name="T24" fmla="*/ 80 w 147"/>
                  <a:gd name="T25" fmla="*/ 43 h 95"/>
                  <a:gd name="T26" fmla="*/ 80 w 147"/>
                  <a:gd name="T27" fmla="*/ 95 h 95"/>
                  <a:gd name="T28" fmla="*/ 67 w 147"/>
                  <a:gd name="T29" fmla="*/ 95 h 95"/>
                  <a:gd name="T30" fmla="*/ 67 w 147"/>
                  <a:gd name="T31" fmla="*/ 32 h 95"/>
                  <a:gd name="T32" fmla="*/ 45 w 147"/>
                  <a:gd name="T33" fmla="*/ 10 h 95"/>
                  <a:gd name="T34" fmla="*/ 13 w 147"/>
                  <a:gd name="T35" fmla="*/ 44 h 95"/>
                  <a:gd name="T36" fmla="*/ 13 w 147"/>
                  <a:gd name="T37" fmla="*/ 95 h 95"/>
                  <a:gd name="T38" fmla="*/ 0 w 147"/>
                  <a:gd name="T39" fmla="*/ 95 h 95"/>
                  <a:gd name="T40" fmla="*/ 0 w 147"/>
                  <a:gd name="T41" fmla="*/ 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7" h="95">
                    <a:moveTo>
                      <a:pt x="0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20" y="7"/>
                      <a:pt x="31" y="0"/>
                      <a:pt x="48" y="0"/>
                    </a:cubicBezTo>
                    <a:cubicBezTo>
                      <a:pt x="62" y="0"/>
                      <a:pt x="74" y="6"/>
                      <a:pt x="78" y="18"/>
                    </a:cubicBezTo>
                    <a:cubicBezTo>
                      <a:pt x="85" y="6"/>
                      <a:pt x="98" y="0"/>
                      <a:pt x="112" y="0"/>
                    </a:cubicBezTo>
                    <a:cubicBezTo>
                      <a:pt x="136" y="0"/>
                      <a:pt x="147" y="11"/>
                      <a:pt x="147" y="32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34" y="95"/>
                      <a:pt x="134" y="95"/>
                      <a:pt x="134" y="9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34" y="18"/>
                      <a:pt x="128" y="10"/>
                      <a:pt x="109" y="10"/>
                    </a:cubicBezTo>
                    <a:cubicBezTo>
                      <a:pt x="87" y="10"/>
                      <a:pt x="80" y="26"/>
                      <a:pt x="80" y="43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20"/>
                      <a:pt x="62" y="10"/>
                      <a:pt x="45" y="10"/>
                    </a:cubicBezTo>
                    <a:cubicBezTo>
                      <a:pt x="23" y="10"/>
                      <a:pt x="14" y="24"/>
                      <a:pt x="13" y="44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 userDrawn="1"/>
            </p:nvSpPr>
            <p:spPr bwMode="auto">
              <a:xfrm>
                <a:off x="1336675" y="601662"/>
                <a:ext cx="239713" cy="323851"/>
              </a:xfrm>
              <a:custGeom>
                <a:avLst/>
                <a:gdLst>
                  <a:gd name="T0" fmla="*/ 101 w 101"/>
                  <a:gd name="T1" fmla="*/ 131 h 134"/>
                  <a:gd name="T2" fmla="*/ 89 w 101"/>
                  <a:gd name="T3" fmla="*/ 131 h 134"/>
                  <a:gd name="T4" fmla="*/ 89 w 101"/>
                  <a:gd name="T5" fmla="*/ 114 h 134"/>
                  <a:gd name="T6" fmla="*/ 88 w 101"/>
                  <a:gd name="T7" fmla="*/ 114 h 134"/>
                  <a:gd name="T8" fmla="*/ 49 w 101"/>
                  <a:gd name="T9" fmla="*/ 134 h 134"/>
                  <a:gd name="T10" fmla="*/ 0 w 101"/>
                  <a:gd name="T11" fmla="*/ 85 h 134"/>
                  <a:gd name="T12" fmla="*/ 49 w 101"/>
                  <a:gd name="T13" fmla="*/ 36 h 134"/>
                  <a:gd name="T14" fmla="*/ 87 w 101"/>
                  <a:gd name="T15" fmla="*/ 56 h 134"/>
                  <a:gd name="T16" fmla="*/ 88 w 101"/>
                  <a:gd name="T17" fmla="*/ 56 h 134"/>
                  <a:gd name="T18" fmla="*/ 88 w 101"/>
                  <a:gd name="T19" fmla="*/ 0 h 134"/>
                  <a:gd name="T20" fmla="*/ 101 w 101"/>
                  <a:gd name="T21" fmla="*/ 0 h 134"/>
                  <a:gd name="T22" fmla="*/ 101 w 101"/>
                  <a:gd name="T23" fmla="*/ 131 h 134"/>
                  <a:gd name="T24" fmla="*/ 49 w 101"/>
                  <a:gd name="T25" fmla="*/ 125 h 134"/>
                  <a:gd name="T26" fmla="*/ 88 w 101"/>
                  <a:gd name="T27" fmla="*/ 85 h 134"/>
                  <a:gd name="T28" fmla="*/ 49 w 101"/>
                  <a:gd name="T29" fmla="*/ 46 h 134"/>
                  <a:gd name="T30" fmla="*/ 14 w 101"/>
                  <a:gd name="T31" fmla="*/ 85 h 134"/>
                  <a:gd name="T32" fmla="*/ 49 w 101"/>
                  <a:gd name="T33" fmla="*/ 1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34">
                    <a:moveTo>
                      <a:pt x="101" y="131"/>
                    </a:move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3" y="126"/>
                      <a:pt x="65" y="134"/>
                      <a:pt x="49" y="134"/>
                    </a:cubicBezTo>
                    <a:cubicBezTo>
                      <a:pt x="16" y="134"/>
                      <a:pt x="0" y="111"/>
                      <a:pt x="0" y="85"/>
                    </a:cubicBezTo>
                    <a:cubicBezTo>
                      <a:pt x="0" y="59"/>
                      <a:pt x="16" y="36"/>
                      <a:pt x="49" y="36"/>
                    </a:cubicBezTo>
                    <a:cubicBezTo>
                      <a:pt x="66" y="36"/>
                      <a:pt x="82" y="43"/>
                      <a:pt x="87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131"/>
                    </a:lnTo>
                    <a:close/>
                    <a:moveTo>
                      <a:pt x="49" y="125"/>
                    </a:moveTo>
                    <a:cubicBezTo>
                      <a:pt x="78" y="125"/>
                      <a:pt x="88" y="104"/>
                      <a:pt x="88" y="85"/>
                    </a:cubicBezTo>
                    <a:cubicBezTo>
                      <a:pt x="88" y="66"/>
                      <a:pt x="78" y="46"/>
                      <a:pt x="49" y="46"/>
                    </a:cubicBezTo>
                    <a:cubicBezTo>
                      <a:pt x="24" y="46"/>
                      <a:pt x="14" y="66"/>
                      <a:pt x="14" y="85"/>
                    </a:cubicBezTo>
                    <a:cubicBezTo>
                      <a:pt x="14" y="104"/>
                      <a:pt x="24" y="125"/>
                      <a:pt x="49" y="1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/>
              <p:cNvSpPr>
                <a:spLocks noEditPoints="1"/>
              </p:cNvSpPr>
              <p:nvPr userDrawn="1"/>
            </p:nvSpPr>
            <p:spPr bwMode="auto">
              <a:xfrm>
                <a:off x="1600200" y="687388"/>
                <a:ext cx="247650" cy="238125"/>
              </a:xfrm>
              <a:custGeom>
                <a:avLst/>
                <a:gdLst>
                  <a:gd name="T0" fmla="*/ 104 w 104"/>
                  <a:gd name="T1" fmla="*/ 49 h 98"/>
                  <a:gd name="T2" fmla="*/ 52 w 104"/>
                  <a:gd name="T3" fmla="*/ 98 h 98"/>
                  <a:gd name="T4" fmla="*/ 0 w 104"/>
                  <a:gd name="T5" fmla="*/ 49 h 98"/>
                  <a:gd name="T6" fmla="*/ 52 w 104"/>
                  <a:gd name="T7" fmla="*/ 0 h 98"/>
                  <a:gd name="T8" fmla="*/ 104 w 104"/>
                  <a:gd name="T9" fmla="*/ 49 h 98"/>
                  <a:gd name="T10" fmla="*/ 14 w 104"/>
                  <a:gd name="T11" fmla="*/ 49 h 98"/>
                  <a:gd name="T12" fmla="*/ 52 w 104"/>
                  <a:gd name="T13" fmla="*/ 89 h 98"/>
                  <a:gd name="T14" fmla="*/ 90 w 104"/>
                  <a:gd name="T15" fmla="*/ 49 h 98"/>
                  <a:gd name="T16" fmla="*/ 52 w 104"/>
                  <a:gd name="T17" fmla="*/ 10 h 98"/>
                  <a:gd name="T18" fmla="*/ 14 w 104"/>
                  <a:gd name="T19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98">
                    <a:moveTo>
                      <a:pt x="104" y="49"/>
                    </a:moveTo>
                    <a:cubicBezTo>
                      <a:pt x="104" y="76"/>
                      <a:pt x="85" y="98"/>
                      <a:pt x="52" y="98"/>
                    </a:cubicBezTo>
                    <a:cubicBezTo>
                      <a:pt x="18" y="98"/>
                      <a:pt x="0" y="76"/>
                      <a:pt x="0" y="49"/>
                    </a:cubicBezTo>
                    <a:cubicBezTo>
                      <a:pt x="0" y="22"/>
                      <a:pt x="18" y="0"/>
                      <a:pt x="52" y="0"/>
                    </a:cubicBezTo>
                    <a:cubicBezTo>
                      <a:pt x="85" y="0"/>
                      <a:pt x="104" y="22"/>
                      <a:pt x="104" y="49"/>
                    </a:cubicBezTo>
                    <a:moveTo>
                      <a:pt x="14" y="49"/>
                    </a:moveTo>
                    <a:cubicBezTo>
                      <a:pt x="14" y="69"/>
                      <a:pt x="26" y="89"/>
                      <a:pt x="52" y="89"/>
                    </a:cubicBezTo>
                    <a:cubicBezTo>
                      <a:pt x="78" y="89"/>
                      <a:pt x="90" y="69"/>
                      <a:pt x="90" y="49"/>
                    </a:cubicBezTo>
                    <a:cubicBezTo>
                      <a:pt x="90" y="29"/>
                      <a:pt x="78" y="10"/>
                      <a:pt x="52" y="10"/>
                    </a:cubicBezTo>
                    <a:cubicBezTo>
                      <a:pt x="26" y="10"/>
                      <a:pt x="14" y="29"/>
                      <a:pt x="14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 userDrawn="1"/>
            </p:nvSpPr>
            <p:spPr bwMode="auto">
              <a:xfrm>
                <a:off x="1866900" y="687388"/>
                <a:ext cx="228600" cy="238125"/>
              </a:xfrm>
              <a:custGeom>
                <a:avLst/>
                <a:gdLst>
                  <a:gd name="T0" fmla="*/ 82 w 96"/>
                  <a:gd name="T1" fmla="*/ 32 h 98"/>
                  <a:gd name="T2" fmla="*/ 51 w 96"/>
                  <a:gd name="T3" fmla="*/ 10 h 98"/>
                  <a:gd name="T4" fmla="*/ 13 w 96"/>
                  <a:gd name="T5" fmla="*/ 49 h 98"/>
                  <a:gd name="T6" fmla="*/ 51 w 96"/>
                  <a:gd name="T7" fmla="*/ 89 h 98"/>
                  <a:gd name="T8" fmla="*/ 83 w 96"/>
                  <a:gd name="T9" fmla="*/ 62 h 98"/>
                  <a:gd name="T10" fmla="*/ 96 w 96"/>
                  <a:gd name="T11" fmla="*/ 62 h 98"/>
                  <a:gd name="T12" fmla="*/ 51 w 96"/>
                  <a:gd name="T13" fmla="*/ 98 h 98"/>
                  <a:gd name="T14" fmla="*/ 0 w 96"/>
                  <a:gd name="T15" fmla="*/ 49 h 98"/>
                  <a:gd name="T16" fmla="*/ 51 w 96"/>
                  <a:gd name="T17" fmla="*/ 0 h 98"/>
                  <a:gd name="T18" fmla="*/ 96 w 96"/>
                  <a:gd name="T19" fmla="*/ 32 h 98"/>
                  <a:gd name="T20" fmla="*/ 82 w 96"/>
                  <a:gd name="T21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98">
                    <a:moveTo>
                      <a:pt x="82" y="32"/>
                    </a:moveTo>
                    <a:cubicBezTo>
                      <a:pt x="79" y="18"/>
                      <a:pt x="69" y="10"/>
                      <a:pt x="51" y="10"/>
                    </a:cubicBezTo>
                    <a:cubicBezTo>
                      <a:pt x="26" y="10"/>
                      <a:pt x="13" y="29"/>
                      <a:pt x="13" y="49"/>
                    </a:cubicBezTo>
                    <a:cubicBezTo>
                      <a:pt x="13" y="69"/>
                      <a:pt x="26" y="89"/>
                      <a:pt x="51" y="89"/>
                    </a:cubicBezTo>
                    <a:cubicBezTo>
                      <a:pt x="68" y="89"/>
                      <a:pt x="81" y="78"/>
                      <a:pt x="83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3" y="84"/>
                      <a:pt x="76" y="98"/>
                      <a:pt x="51" y="98"/>
                    </a:cubicBezTo>
                    <a:cubicBezTo>
                      <a:pt x="18" y="98"/>
                      <a:pt x="0" y="76"/>
                      <a:pt x="0" y="49"/>
                    </a:cubicBezTo>
                    <a:cubicBezTo>
                      <a:pt x="0" y="22"/>
                      <a:pt x="18" y="0"/>
                      <a:pt x="51" y="0"/>
                    </a:cubicBezTo>
                    <a:cubicBezTo>
                      <a:pt x="75" y="0"/>
                      <a:pt x="93" y="11"/>
                      <a:pt x="96" y="32"/>
                    </a:cubicBezTo>
                    <a:lnTo>
                      <a:pt x="8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auto">
              <a:xfrm>
                <a:off x="2111375" y="687388"/>
                <a:ext cx="211138" cy="238125"/>
              </a:xfrm>
              <a:custGeom>
                <a:avLst/>
                <a:gdLst>
                  <a:gd name="T0" fmla="*/ 74 w 89"/>
                  <a:gd name="T1" fmla="*/ 32 h 98"/>
                  <a:gd name="T2" fmla="*/ 44 w 89"/>
                  <a:gd name="T3" fmla="*/ 10 h 98"/>
                  <a:gd name="T4" fmla="*/ 18 w 89"/>
                  <a:gd name="T5" fmla="*/ 25 h 98"/>
                  <a:gd name="T6" fmla="*/ 41 w 89"/>
                  <a:gd name="T7" fmla="*/ 41 h 98"/>
                  <a:gd name="T8" fmla="*/ 58 w 89"/>
                  <a:gd name="T9" fmla="*/ 45 h 98"/>
                  <a:gd name="T10" fmla="*/ 89 w 89"/>
                  <a:gd name="T11" fmla="*/ 70 h 98"/>
                  <a:gd name="T12" fmla="*/ 46 w 89"/>
                  <a:gd name="T13" fmla="*/ 98 h 98"/>
                  <a:gd name="T14" fmla="*/ 2 w 89"/>
                  <a:gd name="T15" fmla="*/ 73 h 98"/>
                  <a:gd name="T16" fmla="*/ 0 w 89"/>
                  <a:gd name="T17" fmla="*/ 62 h 98"/>
                  <a:gd name="T18" fmla="*/ 14 w 89"/>
                  <a:gd name="T19" fmla="*/ 62 h 98"/>
                  <a:gd name="T20" fmla="*/ 16 w 89"/>
                  <a:gd name="T21" fmla="*/ 73 h 98"/>
                  <a:gd name="T22" fmla="*/ 46 w 89"/>
                  <a:gd name="T23" fmla="*/ 89 h 98"/>
                  <a:gd name="T24" fmla="*/ 76 w 89"/>
                  <a:gd name="T25" fmla="*/ 71 h 98"/>
                  <a:gd name="T26" fmla="*/ 52 w 89"/>
                  <a:gd name="T27" fmla="*/ 54 h 98"/>
                  <a:gd name="T28" fmla="*/ 35 w 89"/>
                  <a:gd name="T29" fmla="*/ 51 h 98"/>
                  <a:gd name="T30" fmla="*/ 5 w 89"/>
                  <a:gd name="T31" fmla="*/ 26 h 98"/>
                  <a:gd name="T32" fmla="*/ 46 w 89"/>
                  <a:gd name="T33" fmla="*/ 0 h 98"/>
                  <a:gd name="T34" fmla="*/ 87 w 89"/>
                  <a:gd name="T35" fmla="*/ 32 h 98"/>
                  <a:gd name="T36" fmla="*/ 74 w 89"/>
                  <a:gd name="T37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" h="98">
                    <a:moveTo>
                      <a:pt x="74" y="32"/>
                    </a:moveTo>
                    <a:cubicBezTo>
                      <a:pt x="73" y="18"/>
                      <a:pt x="59" y="10"/>
                      <a:pt x="44" y="10"/>
                    </a:cubicBezTo>
                    <a:cubicBezTo>
                      <a:pt x="32" y="10"/>
                      <a:pt x="18" y="14"/>
                      <a:pt x="18" y="25"/>
                    </a:cubicBezTo>
                    <a:cubicBezTo>
                      <a:pt x="18" y="36"/>
                      <a:pt x="31" y="39"/>
                      <a:pt x="41" y="41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74" y="47"/>
                      <a:pt x="89" y="54"/>
                      <a:pt x="89" y="70"/>
                    </a:cubicBezTo>
                    <a:cubicBezTo>
                      <a:pt x="89" y="90"/>
                      <a:pt x="66" y="98"/>
                      <a:pt x="46" y="98"/>
                    </a:cubicBezTo>
                    <a:cubicBezTo>
                      <a:pt x="23" y="98"/>
                      <a:pt x="7" y="90"/>
                      <a:pt x="2" y="73"/>
                    </a:cubicBezTo>
                    <a:cubicBezTo>
                      <a:pt x="1" y="71"/>
                      <a:pt x="0" y="65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5"/>
                      <a:pt x="15" y="71"/>
                      <a:pt x="16" y="73"/>
                    </a:cubicBezTo>
                    <a:cubicBezTo>
                      <a:pt x="20" y="83"/>
                      <a:pt x="32" y="89"/>
                      <a:pt x="46" y="89"/>
                    </a:cubicBezTo>
                    <a:cubicBezTo>
                      <a:pt x="59" y="89"/>
                      <a:pt x="76" y="84"/>
                      <a:pt x="76" y="71"/>
                    </a:cubicBezTo>
                    <a:cubicBezTo>
                      <a:pt x="76" y="60"/>
                      <a:pt x="64" y="57"/>
                      <a:pt x="52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18" y="47"/>
                      <a:pt x="5" y="42"/>
                      <a:pt x="5" y="26"/>
                    </a:cubicBezTo>
                    <a:cubicBezTo>
                      <a:pt x="5" y="7"/>
                      <a:pt x="26" y="0"/>
                      <a:pt x="46" y="0"/>
                    </a:cubicBezTo>
                    <a:cubicBezTo>
                      <a:pt x="67" y="0"/>
                      <a:pt x="86" y="12"/>
                      <a:pt x="87" y="32"/>
                    </a:cubicBezTo>
                    <a:lnTo>
                      <a:pt x="7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 userDrawn="1"/>
          </p:nvSpPr>
          <p:spPr>
            <a:xfrm>
              <a:off x="618050" y="851796"/>
              <a:ext cx="170493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400" b="1" dirty="0" smtClean="0">
                  <a:solidFill>
                    <a:srgbClr val="FFFFFF"/>
                  </a:solidFill>
                </a:rPr>
                <a:t>DELIVERY</a:t>
              </a:r>
            </a:p>
          </p:txBody>
        </p:sp>
      </p:grpSp>
      <p:cxnSp>
        <p:nvCxnSpPr>
          <p:cNvPr id="78" name="Straight Connector 77"/>
          <p:cNvCxnSpPr/>
          <p:nvPr userDrawn="1"/>
        </p:nvCxnSpPr>
        <p:spPr>
          <a:xfrm>
            <a:off x="2345635" y="592627"/>
            <a:ext cx="0" cy="6024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10969943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946" indent="-228604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11" indent="-169866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10969943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946" indent="-228604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11" indent="-169866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56" name="Rectangle 55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prstClr val="black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prstClr val="black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56" name="Rectangle 55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prstClr val="black"/>
                </a:solidFill>
              </a:rPr>
              <a:t>POWERING  FEARLESS </a:t>
            </a:r>
            <a:r>
              <a:rPr lang="en-GB" sz="1600" b="1" spc="140" dirty="0" smtClean="0">
                <a:solidFill>
                  <a:prstClr val="black"/>
                </a:solidFill>
              </a:rPr>
              <a:t>TRANSFORMATIONS</a:t>
            </a:r>
            <a:endParaRPr lang="en-GB" sz="1600" b="1" spc="14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4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5458519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 marL="685811" indent="-169866"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89904" y="1268413"/>
            <a:ext cx="5486400" cy="4713287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600" y="0"/>
            <a:ext cx="5571225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955" y="6382434"/>
            <a:ext cx="3022601" cy="320040"/>
          </a:xfrm>
          <a:prstGeom prst="rect">
            <a:avLst/>
          </a:prstGeom>
        </p:spPr>
      </p:pic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5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413" y="0"/>
            <a:ext cx="9020763" cy="6858000"/>
          </a:xfrm>
          <a:prstGeom prst="rect">
            <a:avLst/>
          </a:prstGeom>
        </p:spPr>
      </p:pic>
      <p:sp>
        <p:nvSpPr>
          <p:cNvPr id="25" name="Freeform 24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5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1" name="Freeform 50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11" y="6384925"/>
            <a:ext cx="3005044" cy="317754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5807"/>
            <a:ext cx="7132320" cy="95898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lvl="0"/>
            <a:r>
              <a:rPr lang="ga-IE" dirty="0" smtClean="0"/>
              <a:t>Click to edit master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ga-IE" dirty="0" smtClean="0"/>
              <a:t>title style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99110"/>
            <a:ext cx="7132320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rgbClr val="AFAFA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34" name="Freeform 33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8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Freeform 53"/>
          <p:cNvSpPr/>
          <p:nvPr userDrawn="1"/>
        </p:nvSpPr>
        <p:spPr>
          <a:xfrm>
            <a:off x="8692459" y="203632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 userDrawn="1"/>
        </p:nvSpPr>
        <p:spPr>
          <a:xfrm>
            <a:off x="9450240" y="3020597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5927"/>
          <a:stretch/>
        </p:blipFill>
        <p:spPr>
          <a:xfrm>
            <a:off x="0" y="6091882"/>
            <a:ext cx="12192000" cy="766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104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88556"/>
            <a:ext cx="10969943" cy="751108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268419"/>
            <a:ext cx="10969943" cy="4713287"/>
          </a:xfrm>
        </p:spPr>
        <p:txBody>
          <a:bodyPr/>
          <a:lstStyle>
            <a:lvl1pPr marL="287257" indent="-287257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791" indent="-228535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605" indent="-169815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83798" y="6253172"/>
            <a:ext cx="435556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063"/>
            <a:fld id="{BBA59226-C317-A940-B464-C3E1DE80DE1E}" type="slidenum">
              <a:rPr lang="en-US" smtClean="0">
                <a:solidFill>
                  <a:prstClr val="black"/>
                </a:solidFill>
              </a:rPr>
              <a:pPr defTabSz="45706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s://doccle.be/wp-content/uploads/2013/10/Telenet_Smiley_RGB_Web-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52" y="166969"/>
            <a:ext cx="594128" cy="5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357" y="6356353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457063"/>
            <a:fld id="{BBA59226-C317-A940-B464-C3E1DE80DE1E}" type="slidenum">
              <a:rPr lang="en-US" smtClean="0">
                <a:solidFill>
                  <a:srgbClr val="FFFFFF"/>
                </a:solidFill>
              </a:rPr>
              <a:pPr defTabSz="4570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252525"/>
          </a:solidFill>
        </p:spPr>
      </p:pic>
      <p:sp>
        <p:nvSpPr>
          <p:cNvPr id="5" name="Rectangle 4"/>
          <p:cNvSpPr/>
          <p:nvPr userDrawn="1"/>
        </p:nvSpPr>
        <p:spPr>
          <a:xfrm>
            <a:off x="1" y="6033241"/>
            <a:ext cx="12188825" cy="27432"/>
          </a:xfrm>
          <a:prstGeom prst="rect">
            <a:avLst/>
          </a:prstGeom>
          <a:solidFill>
            <a:srgbClr val="FFA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765800"/>
            <a:ext cx="12188825" cy="10922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" y="6043104"/>
            <a:ext cx="12188825" cy="27432"/>
          </a:xfrm>
          <a:prstGeom prst="rect">
            <a:avLst/>
          </a:prstGeom>
          <a:solidFill>
            <a:srgbClr val="FFA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6070536"/>
            <a:ext cx="12188825" cy="787464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88000">
                <a:schemeClr val="tx1"/>
              </a:gs>
              <a:gs pos="0">
                <a:srgbClr val="494949"/>
              </a:gs>
            </a:gsLst>
            <a:lin ang="0" scaled="1"/>
            <a:tileRect/>
          </a:gradFill>
          <a:ln>
            <a:solidFill>
              <a:srgbClr val="494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6" y="6199566"/>
            <a:ext cx="2328257" cy="54032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498615" y="6558736"/>
            <a:ext cx="7282342" cy="21544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defTabSz="913830">
              <a:tabLst>
                <a:tab pos="2576097" algn="l"/>
              </a:tabLst>
              <a:defRPr/>
            </a:pPr>
            <a:r>
              <a:rPr lang="en-US" sz="800" smtClean="0">
                <a:solidFill>
                  <a:srgbClr val="FFFFFF"/>
                </a:solidFill>
                <a:cs typeface="Arial" pitchFamily="34" charset="0"/>
              </a:rPr>
              <a:t>Information Security Level 1 – Confidential	© 2015 – Proprietary and Confidential Information of Amdocs</a:t>
            </a:r>
            <a:endParaRPr lang="en-US" sz="800" dirty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43" y="6071991"/>
            <a:ext cx="3136083" cy="735211"/>
          </a:xfrm>
          <a:prstGeom prst="rect">
            <a:avLst/>
          </a:prstGeom>
        </p:spPr>
      </p:pic>
      <p:pic>
        <p:nvPicPr>
          <p:cNvPr id="14" name="Picture 2" descr="https://doccle.be/wp-content/uploads/2013/10/Telenet_Smiley_RGB_Web-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42" y="291691"/>
            <a:ext cx="452910" cy="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611" y="0"/>
            <a:ext cx="6250214" cy="685800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7"/>
          <p:cNvSpPr/>
          <p:nvPr userDrawn="1"/>
        </p:nvSpPr>
        <p:spPr>
          <a:xfrm flipV="1">
            <a:off x="9375620" y="5154408"/>
            <a:ext cx="2445456" cy="1703592"/>
          </a:xfrm>
          <a:custGeom>
            <a:avLst/>
            <a:gdLst/>
            <a:ahLst/>
            <a:cxnLst/>
            <a:rect l="l" t="t" r="r" b="b"/>
            <a:pathLst>
              <a:path w="2445456" h="1703592">
                <a:moveTo>
                  <a:pt x="0" y="0"/>
                </a:moveTo>
                <a:lnTo>
                  <a:pt x="2445456" y="0"/>
                </a:lnTo>
                <a:lnTo>
                  <a:pt x="2445456" y="4849"/>
                </a:lnTo>
                <a:lnTo>
                  <a:pt x="1234315" y="1703592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3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4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24957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1" y="432531"/>
            <a:ext cx="7572235" cy="922648"/>
          </a:xfrm>
          <a:custGeom>
            <a:avLst/>
            <a:gdLst>
              <a:gd name="connsiteX0" fmla="*/ 0 w 7572235"/>
              <a:gd name="connsiteY0" fmla="*/ 0 h 916021"/>
              <a:gd name="connsiteX1" fmla="*/ 7572235 w 7572235"/>
              <a:gd name="connsiteY1" fmla="*/ 0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0 h 916021"/>
              <a:gd name="connsiteX1" fmla="*/ 6922878 w 7572235"/>
              <a:gd name="connsiteY1" fmla="*/ 6626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6627 h 922648"/>
              <a:gd name="connsiteX1" fmla="*/ 6863243 w 7572235"/>
              <a:gd name="connsiteY1" fmla="*/ 0 h 922648"/>
              <a:gd name="connsiteX2" fmla="*/ 7572235 w 7572235"/>
              <a:gd name="connsiteY2" fmla="*/ 922648 h 922648"/>
              <a:gd name="connsiteX3" fmla="*/ 0 w 7572235"/>
              <a:gd name="connsiteY3" fmla="*/ 922648 h 922648"/>
              <a:gd name="connsiteX4" fmla="*/ 0 w 7572235"/>
              <a:gd name="connsiteY4" fmla="*/ 6627 h 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2235" h="922648">
                <a:moveTo>
                  <a:pt x="0" y="6627"/>
                </a:moveTo>
                <a:lnTo>
                  <a:pt x="6863243" y="0"/>
                </a:lnTo>
                <a:lnTo>
                  <a:pt x="7572235" y="922648"/>
                </a:lnTo>
                <a:lnTo>
                  <a:pt x="0" y="922648"/>
                </a:lnTo>
                <a:lnTo>
                  <a:pt x="0" y="6627"/>
                </a:lnTo>
                <a:close/>
              </a:path>
            </a:pathLst>
          </a:custGeom>
          <a:solidFill>
            <a:srgbClr val="0096DB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9443" y="1934079"/>
            <a:ext cx="6949440" cy="535531"/>
          </a:xfrm>
          <a:noFill/>
        </p:spPr>
        <p:txBody>
          <a:bodyPr wrap="square" rtlCol="0" anchor="t" anchorCtr="0">
            <a:sp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marL="0" lvl="0" defTabSz="914415"/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4008430"/>
            <a:ext cx="6520303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441" y="5088369"/>
            <a:ext cx="6520303" cy="582613"/>
          </a:xfrm>
        </p:spPr>
        <p:txBody>
          <a:bodyPr/>
          <a:lstStyle>
            <a:lvl1pPr marL="0" indent="0" algn="l" defTabSz="914415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2514642" algn="l"/>
              </a:tabLst>
              <a:defRPr lang="en-US" sz="1800" b="1" kern="12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28981"/>
            <a:ext cx="7524751" cy="916021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8274424" y="76293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28575" cap="sq">
            <a:solidFill>
              <a:schemeClr val="accent5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9043825" y="1703592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444719" y="600552"/>
            <a:ext cx="4428169" cy="6471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2400" dirty="0" smtClean="0">
                <a:solidFill>
                  <a:srgbClr val="FFFFFF"/>
                </a:solidFill>
              </a:rPr>
              <a:t>POWERING  FEARLESS </a:t>
            </a:r>
            <a:r>
              <a:rPr lang="en-GB" sz="2400" b="1" spc="210" dirty="0" smtClean="0">
                <a:solidFill>
                  <a:srgbClr val="FFFFFF"/>
                </a:solidFill>
              </a:rPr>
              <a:t>TRANSFORMATIONS</a:t>
            </a:r>
            <a:endParaRPr lang="en-GB" sz="2400" b="1" spc="210" dirty="0">
              <a:solidFill>
                <a:srgbClr val="FFFFFF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9514599" y="2541353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96DB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4" name="Group 73"/>
          <p:cNvGrpSpPr/>
          <p:nvPr userDrawn="1"/>
        </p:nvGrpSpPr>
        <p:grpSpPr>
          <a:xfrm>
            <a:off x="530609" y="556474"/>
            <a:ext cx="1704937" cy="674763"/>
            <a:chOff x="618050" y="638698"/>
            <a:chExt cx="1704937" cy="674763"/>
          </a:xfrm>
        </p:grpSpPr>
        <p:grpSp>
          <p:nvGrpSpPr>
            <p:cNvPr id="72" name="Group 71"/>
            <p:cNvGrpSpPr/>
            <p:nvPr userDrawn="1"/>
          </p:nvGrpSpPr>
          <p:grpSpPr>
            <a:xfrm>
              <a:off x="724245" y="638698"/>
              <a:ext cx="1490715" cy="301993"/>
              <a:chOff x="723900" y="601662"/>
              <a:chExt cx="1598613" cy="323851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 userDrawn="1"/>
            </p:nvSpPr>
            <p:spPr bwMode="auto">
              <a:xfrm>
                <a:off x="723900" y="687388"/>
                <a:ext cx="206375" cy="238125"/>
              </a:xfrm>
              <a:custGeom>
                <a:avLst/>
                <a:gdLst>
                  <a:gd name="T0" fmla="*/ 75 w 87"/>
                  <a:gd name="T1" fmla="*/ 95 h 98"/>
                  <a:gd name="T2" fmla="*/ 75 w 87"/>
                  <a:gd name="T3" fmla="*/ 79 h 98"/>
                  <a:gd name="T4" fmla="*/ 75 w 87"/>
                  <a:gd name="T5" fmla="*/ 79 h 98"/>
                  <a:gd name="T6" fmla="*/ 36 w 87"/>
                  <a:gd name="T7" fmla="*/ 98 h 98"/>
                  <a:gd name="T8" fmla="*/ 0 w 87"/>
                  <a:gd name="T9" fmla="*/ 71 h 98"/>
                  <a:gd name="T10" fmla="*/ 57 w 87"/>
                  <a:gd name="T11" fmla="*/ 41 h 98"/>
                  <a:gd name="T12" fmla="*/ 74 w 87"/>
                  <a:gd name="T13" fmla="*/ 29 h 98"/>
                  <a:gd name="T14" fmla="*/ 46 w 87"/>
                  <a:gd name="T15" fmla="*/ 10 h 98"/>
                  <a:gd name="T16" fmla="*/ 18 w 87"/>
                  <a:gd name="T17" fmla="*/ 32 h 98"/>
                  <a:gd name="T18" fmla="*/ 5 w 87"/>
                  <a:gd name="T19" fmla="*/ 32 h 98"/>
                  <a:gd name="T20" fmla="*/ 48 w 87"/>
                  <a:gd name="T21" fmla="*/ 0 h 98"/>
                  <a:gd name="T22" fmla="*/ 87 w 87"/>
                  <a:gd name="T23" fmla="*/ 30 h 98"/>
                  <a:gd name="T24" fmla="*/ 87 w 87"/>
                  <a:gd name="T25" fmla="*/ 95 h 98"/>
                  <a:gd name="T26" fmla="*/ 75 w 87"/>
                  <a:gd name="T27" fmla="*/ 95 h 98"/>
                  <a:gd name="T28" fmla="*/ 74 w 87"/>
                  <a:gd name="T29" fmla="*/ 45 h 98"/>
                  <a:gd name="T30" fmla="*/ 74 w 87"/>
                  <a:gd name="T31" fmla="*/ 45 h 98"/>
                  <a:gd name="T32" fmla="*/ 63 w 87"/>
                  <a:gd name="T33" fmla="*/ 49 h 98"/>
                  <a:gd name="T34" fmla="*/ 13 w 87"/>
                  <a:gd name="T35" fmla="*/ 70 h 98"/>
                  <a:gd name="T36" fmla="*/ 37 w 87"/>
                  <a:gd name="T37" fmla="*/ 89 h 98"/>
                  <a:gd name="T38" fmla="*/ 74 w 87"/>
                  <a:gd name="T39" fmla="*/ 59 h 98"/>
                  <a:gd name="T40" fmla="*/ 74 w 87"/>
                  <a:gd name="T41" fmla="*/ 4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" h="98">
                    <a:moveTo>
                      <a:pt x="75" y="95"/>
                    </a:move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66" y="91"/>
                      <a:pt x="56" y="98"/>
                      <a:pt x="36" y="98"/>
                    </a:cubicBezTo>
                    <a:cubicBezTo>
                      <a:pt x="16" y="98"/>
                      <a:pt x="0" y="90"/>
                      <a:pt x="0" y="71"/>
                    </a:cubicBezTo>
                    <a:cubicBezTo>
                      <a:pt x="0" y="45"/>
                      <a:pt x="29" y="44"/>
                      <a:pt x="57" y="41"/>
                    </a:cubicBezTo>
                    <a:cubicBezTo>
                      <a:pt x="68" y="40"/>
                      <a:pt x="74" y="39"/>
                      <a:pt x="74" y="29"/>
                    </a:cubicBezTo>
                    <a:cubicBezTo>
                      <a:pt x="74" y="13"/>
                      <a:pt x="62" y="10"/>
                      <a:pt x="46" y="10"/>
                    </a:cubicBezTo>
                    <a:cubicBezTo>
                      <a:pt x="30" y="10"/>
                      <a:pt x="18" y="16"/>
                      <a:pt x="18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9"/>
                      <a:pt x="24" y="0"/>
                      <a:pt x="48" y="0"/>
                    </a:cubicBezTo>
                    <a:cubicBezTo>
                      <a:pt x="67" y="0"/>
                      <a:pt x="87" y="5"/>
                      <a:pt x="87" y="30"/>
                    </a:cubicBezTo>
                    <a:cubicBezTo>
                      <a:pt x="87" y="95"/>
                      <a:pt x="87" y="95"/>
                      <a:pt x="87" y="95"/>
                    </a:cubicBezTo>
                    <a:lnTo>
                      <a:pt x="75" y="95"/>
                    </a:lnTo>
                    <a:close/>
                    <a:moveTo>
                      <a:pt x="74" y="45"/>
                    </a:move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7"/>
                      <a:pt x="66" y="48"/>
                      <a:pt x="63" y="49"/>
                    </a:cubicBezTo>
                    <a:cubicBezTo>
                      <a:pt x="41" y="52"/>
                      <a:pt x="13" y="52"/>
                      <a:pt x="13" y="70"/>
                    </a:cubicBezTo>
                    <a:cubicBezTo>
                      <a:pt x="13" y="82"/>
                      <a:pt x="25" y="89"/>
                      <a:pt x="37" y="89"/>
                    </a:cubicBezTo>
                    <a:cubicBezTo>
                      <a:pt x="57" y="89"/>
                      <a:pt x="74" y="78"/>
                      <a:pt x="74" y="59"/>
                    </a:cubicBezTo>
                    <a:lnTo>
                      <a:pt x="7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 userDrawn="1"/>
            </p:nvSpPr>
            <p:spPr bwMode="auto">
              <a:xfrm>
                <a:off x="963613" y="687388"/>
                <a:ext cx="349250" cy="230188"/>
              </a:xfrm>
              <a:custGeom>
                <a:avLst/>
                <a:gdLst>
                  <a:gd name="T0" fmla="*/ 0 w 147"/>
                  <a:gd name="T1" fmla="*/ 3 h 95"/>
                  <a:gd name="T2" fmla="*/ 12 w 147"/>
                  <a:gd name="T3" fmla="*/ 3 h 95"/>
                  <a:gd name="T4" fmla="*/ 12 w 147"/>
                  <a:gd name="T5" fmla="*/ 18 h 95"/>
                  <a:gd name="T6" fmla="*/ 13 w 147"/>
                  <a:gd name="T7" fmla="*/ 18 h 95"/>
                  <a:gd name="T8" fmla="*/ 48 w 147"/>
                  <a:gd name="T9" fmla="*/ 0 h 95"/>
                  <a:gd name="T10" fmla="*/ 78 w 147"/>
                  <a:gd name="T11" fmla="*/ 18 h 95"/>
                  <a:gd name="T12" fmla="*/ 112 w 147"/>
                  <a:gd name="T13" fmla="*/ 0 h 95"/>
                  <a:gd name="T14" fmla="*/ 147 w 147"/>
                  <a:gd name="T15" fmla="*/ 32 h 95"/>
                  <a:gd name="T16" fmla="*/ 147 w 147"/>
                  <a:gd name="T17" fmla="*/ 95 h 95"/>
                  <a:gd name="T18" fmla="*/ 134 w 147"/>
                  <a:gd name="T19" fmla="*/ 95 h 95"/>
                  <a:gd name="T20" fmla="*/ 134 w 147"/>
                  <a:gd name="T21" fmla="*/ 33 h 95"/>
                  <a:gd name="T22" fmla="*/ 109 w 147"/>
                  <a:gd name="T23" fmla="*/ 10 h 95"/>
                  <a:gd name="T24" fmla="*/ 80 w 147"/>
                  <a:gd name="T25" fmla="*/ 43 h 95"/>
                  <a:gd name="T26" fmla="*/ 80 w 147"/>
                  <a:gd name="T27" fmla="*/ 95 h 95"/>
                  <a:gd name="T28" fmla="*/ 67 w 147"/>
                  <a:gd name="T29" fmla="*/ 95 h 95"/>
                  <a:gd name="T30" fmla="*/ 67 w 147"/>
                  <a:gd name="T31" fmla="*/ 32 h 95"/>
                  <a:gd name="T32" fmla="*/ 45 w 147"/>
                  <a:gd name="T33" fmla="*/ 10 h 95"/>
                  <a:gd name="T34" fmla="*/ 13 w 147"/>
                  <a:gd name="T35" fmla="*/ 44 h 95"/>
                  <a:gd name="T36" fmla="*/ 13 w 147"/>
                  <a:gd name="T37" fmla="*/ 95 h 95"/>
                  <a:gd name="T38" fmla="*/ 0 w 147"/>
                  <a:gd name="T39" fmla="*/ 95 h 95"/>
                  <a:gd name="T40" fmla="*/ 0 w 147"/>
                  <a:gd name="T41" fmla="*/ 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7" h="95">
                    <a:moveTo>
                      <a:pt x="0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20" y="7"/>
                      <a:pt x="31" y="0"/>
                      <a:pt x="48" y="0"/>
                    </a:cubicBezTo>
                    <a:cubicBezTo>
                      <a:pt x="62" y="0"/>
                      <a:pt x="74" y="6"/>
                      <a:pt x="78" y="18"/>
                    </a:cubicBezTo>
                    <a:cubicBezTo>
                      <a:pt x="85" y="6"/>
                      <a:pt x="98" y="0"/>
                      <a:pt x="112" y="0"/>
                    </a:cubicBezTo>
                    <a:cubicBezTo>
                      <a:pt x="136" y="0"/>
                      <a:pt x="147" y="11"/>
                      <a:pt x="147" y="32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34" y="95"/>
                      <a:pt x="134" y="95"/>
                      <a:pt x="134" y="9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34" y="18"/>
                      <a:pt x="128" y="10"/>
                      <a:pt x="109" y="10"/>
                    </a:cubicBezTo>
                    <a:cubicBezTo>
                      <a:pt x="87" y="10"/>
                      <a:pt x="80" y="26"/>
                      <a:pt x="80" y="43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20"/>
                      <a:pt x="62" y="10"/>
                      <a:pt x="45" y="10"/>
                    </a:cubicBezTo>
                    <a:cubicBezTo>
                      <a:pt x="23" y="10"/>
                      <a:pt x="14" y="24"/>
                      <a:pt x="13" y="44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 userDrawn="1"/>
            </p:nvSpPr>
            <p:spPr bwMode="auto">
              <a:xfrm>
                <a:off x="1336675" y="601662"/>
                <a:ext cx="239713" cy="323851"/>
              </a:xfrm>
              <a:custGeom>
                <a:avLst/>
                <a:gdLst>
                  <a:gd name="T0" fmla="*/ 101 w 101"/>
                  <a:gd name="T1" fmla="*/ 131 h 134"/>
                  <a:gd name="T2" fmla="*/ 89 w 101"/>
                  <a:gd name="T3" fmla="*/ 131 h 134"/>
                  <a:gd name="T4" fmla="*/ 89 w 101"/>
                  <a:gd name="T5" fmla="*/ 114 h 134"/>
                  <a:gd name="T6" fmla="*/ 88 w 101"/>
                  <a:gd name="T7" fmla="*/ 114 h 134"/>
                  <a:gd name="T8" fmla="*/ 49 w 101"/>
                  <a:gd name="T9" fmla="*/ 134 h 134"/>
                  <a:gd name="T10" fmla="*/ 0 w 101"/>
                  <a:gd name="T11" fmla="*/ 85 h 134"/>
                  <a:gd name="T12" fmla="*/ 49 w 101"/>
                  <a:gd name="T13" fmla="*/ 36 h 134"/>
                  <a:gd name="T14" fmla="*/ 87 w 101"/>
                  <a:gd name="T15" fmla="*/ 56 h 134"/>
                  <a:gd name="T16" fmla="*/ 88 w 101"/>
                  <a:gd name="T17" fmla="*/ 56 h 134"/>
                  <a:gd name="T18" fmla="*/ 88 w 101"/>
                  <a:gd name="T19" fmla="*/ 0 h 134"/>
                  <a:gd name="T20" fmla="*/ 101 w 101"/>
                  <a:gd name="T21" fmla="*/ 0 h 134"/>
                  <a:gd name="T22" fmla="*/ 101 w 101"/>
                  <a:gd name="T23" fmla="*/ 131 h 134"/>
                  <a:gd name="T24" fmla="*/ 49 w 101"/>
                  <a:gd name="T25" fmla="*/ 125 h 134"/>
                  <a:gd name="T26" fmla="*/ 88 w 101"/>
                  <a:gd name="T27" fmla="*/ 85 h 134"/>
                  <a:gd name="T28" fmla="*/ 49 w 101"/>
                  <a:gd name="T29" fmla="*/ 46 h 134"/>
                  <a:gd name="T30" fmla="*/ 14 w 101"/>
                  <a:gd name="T31" fmla="*/ 85 h 134"/>
                  <a:gd name="T32" fmla="*/ 49 w 101"/>
                  <a:gd name="T33" fmla="*/ 1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34">
                    <a:moveTo>
                      <a:pt x="101" y="131"/>
                    </a:move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3" y="126"/>
                      <a:pt x="65" y="134"/>
                      <a:pt x="49" y="134"/>
                    </a:cubicBezTo>
                    <a:cubicBezTo>
                      <a:pt x="16" y="134"/>
                      <a:pt x="0" y="111"/>
                      <a:pt x="0" y="85"/>
                    </a:cubicBezTo>
                    <a:cubicBezTo>
                      <a:pt x="0" y="59"/>
                      <a:pt x="16" y="36"/>
                      <a:pt x="49" y="36"/>
                    </a:cubicBezTo>
                    <a:cubicBezTo>
                      <a:pt x="66" y="36"/>
                      <a:pt x="82" y="43"/>
                      <a:pt x="87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131"/>
                    </a:lnTo>
                    <a:close/>
                    <a:moveTo>
                      <a:pt x="49" y="125"/>
                    </a:moveTo>
                    <a:cubicBezTo>
                      <a:pt x="78" y="125"/>
                      <a:pt x="88" y="104"/>
                      <a:pt x="88" y="85"/>
                    </a:cubicBezTo>
                    <a:cubicBezTo>
                      <a:pt x="88" y="66"/>
                      <a:pt x="78" y="46"/>
                      <a:pt x="49" y="46"/>
                    </a:cubicBezTo>
                    <a:cubicBezTo>
                      <a:pt x="24" y="46"/>
                      <a:pt x="14" y="66"/>
                      <a:pt x="14" y="85"/>
                    </a:cubicBezTo>
                    <a:cubicBezTo>
                      <a:pt x="14" y="104"/>
                      <a:pt x="24" y="125"/>
                      <a:pt x="49" y="1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/>
              <p:cNvSpPr>
                <a:spLocks noEditPoints="1"/>
              </p:cNvSpPr>
              <p:nvPr userDrawn="1"/>
            </p:nvSpPr>
            <p:spPr bwMode="auto">
              <a:xfrm>
                <a:off x="1600200" y="687388"/>
                <a:ext cx="247650" cy="238125"/>
              </a:xfrm>
              <a:custGeom>
                <a:avLst/>
                <a:gdLst>
                  <a:gd name="T0" fmla="*/ 104 w 104"/>
                  <a:gd name="T1" fmla="*/ 49 h 98"/>
                  <a:gd name="T2" fmla="*/ 52 w 104"/>
                  <a:gd name="T3" fmla="*/ 98 h 98"/>
                  <a:gd name="T4" fmla="*/ 0 w 104"/>
                  <a:gd name="T5" fmla="*/ 49 h 98"/>
                  <a:gd name="T6" fmla="*/ 52 w 104"/>
                  <a:gd name="T7" fmla="*/ 0 h 98"/>
                  <a:gd name="T8" fmla="*/ 104 w 104"/>
                  <a:gd name="T9" fmla="*/ 49 h 98"/>
                  <a:gd name="T10" fmla="*/ 14 w 104"/>
                  <a:gd name="T11" fmla="*/ 49 h 98"/>
                  <a:gd name="T12" fmla="*/ 52 w 104"/>
                  <a:gd name="T13" fmla="*/ 89 h 98"/>
                  <a:gd name="T14" fmla="*/ 90 w 104"/>
                  <a:gd name="T15" fmla="*/ 49 h 98"/>
                  <a:gd name="T16" fmla="*/ 52 w 104"/>
                  <a:gd name="T17" fmla="*/ 10 h 98"/>
                  <a:gd name="T18" fmla="*/ 14 w 104"/>
                  <a:gd name="T19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98">
                    <a:moveTo>
                      <a:pt x="104" y="49"/>
                    </a:moveTo>
                    <a:cubicBezTo>
                      <a:pt x="104" y="76"/>
                      <a:pt x="85" y="98"/>
                      <a:pt x="52" y="98"/>
                    </a:cubicBezTo>
                    <a:cubicBezTo>
                      <a:pt x="18" y="98"/>
                      <a:pt x="0" y="76"/>
                      <a:pt x="0" y="49"/>
                    </a:cubicBezTo>
                    <a:cubicBezTo>
                      <a:pt x="0" y="22"/>
                      <a:pt x="18" y="0"/>
                      <a:pt x="52" y="0"/>
                    </a:cubicBezTo>
                    <a:cubicBezTo>
                      <a:pt x="85" y="0"/>
                      <a:pt x="104" y="22"/>
                      <a:pt x="104" y="49"/>
                    </a:cubicBezTo>
                    <a:moveTo>
                      <a:pt x="14" y="49"/>
                    </a:moveTo>
                    <a:cubicBezTo>
                      <a:pt x="14" y="69"/>
                      <a:pt x="26" y="89"/>
                      <a:pt x="52" y="89"/>
                    </a:cubicBezTo>
                    <a:cubicBezTo>
                      <a:pt x="78" y="89"/>
                      <a:pt x="90" y="69"/>
                      <a:pt x="90" y="49"/>
                    </a:cubicBezTo>
                    <a:cubicBezTo>
                      <a:pt x="90" y="29"/>
                      <a:pt x="78" y="10"/>
                      <a:pt x="52" y="10"/>
                    </a:cubicBezTo>
                    <a:cubicBezTo>
                      <a:pt x="26" y="10"/>
                      <a:pt x="14" y="29"/>
                      <a:pt x="14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 userDrawn="1"/>
            </p:nvSpPr>
            <p:spPr bwMode="auto">
              <a:xfrm>
                <a:off x="1866900" y="687388"/>
                <a:ext cx="228600" cy="238125"/>
              </a:xfrm>
              <a:custGeom>
                <a:avLst/>
                <a:gdLst>
                  <a:gd name="T0" fmla="*/ 82 w 96"/>
                  <a:gd name="T1" fmla="*/ 32 h 98"/>
                  <a:gd name="T2" fmla="*/ 51 w 96"/>
                  <a:gd name="T3" fmla="*/ 10 h 98"/>
                  <a:gd name="T4" fmla="*/ 13 w 96"/>
                  <a:gd name="T5" fmla="*/ 49 h 98"/>
                  <a:gd name="T6" fmla="*/ 51 w 96"/>
                  <a:gd name="T7" fmla="*/ 89 h 98"/>
                  <a:gd name="T8" fmla="*/ 83 w 96"/>
                  <a:gd name="T9" fmla="*/ 62 h 98"/>
                  <a:gd name="T10" fmla="*/ 96 w 96"/>
                  <a:gd name="T11" fmla="*/ 62 h 98"/>
                  <a:gd name="T12" fmla="*/ 51 w 96"/>
                  <a:gd name="T13" fmla="*/ 98 h 98"/>
                  <a:gd name="T14" fmla="*/ 0 w 96"/>
                  <a:gd name="T15" fmla="*/ 49 h 98"/>
                  <a:gd name="T16" fmla="*/ 51 w 96"/>
                  <a:gd name="T17" fmla="*/ 0 h 98"/>
                  <a:gd name="T18" fmla="*/ 96 w 96"/>
                  <a:gd name="T19" fmla="*/ 32 h 98"/>
                  <a:gd name="T20" fmla="*/ 82 w 96"/>
                  <a:gd name="T21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98">
                    <a:moveTo>
                      <a:pt x="82" y="32"/>
                    </a:moveTo>
                    <a:cubicBezTo>
                      <a:pt x="79" y="18"/>
                      <a:pt x="69" y="10"/>
                      <a:pt x="51" y="10"/>
                    </a:cubicBezTo>
                    <a:cubicBezTo>
                      <a:pt x="26" y="10"/>
                      <a:pt x="13" y="29"/>
                      <a:pt x="13" y="49"/>
                    </a:cubicBezTo>
                    <a:cubicBezTo>
                      <a:pt x="13" y="69"/>
                      <a:pt x="26" y="89"/>
                      <a:pt x="51" y="89"/>
                    </a:cubicBezTo>
                    <a:cubicBezTo>
                      <a:pt x="68" y="89"/>
                      <a:pt x="81" y="78"/>
                      <a:pt x="83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3" y="84"/>
                      <a:pt x="76" y="98"/>
                      <a:pt x="51" y="98"/>
                    </a:cubicBezTo>
                    <a:cubicBezTo>
                      <a:pt x="18" y="98"/>
                      <a:pt x="0" y="76"/>
                      <a:pt x="0" y="49"/>
                    </a:cubicBezTo>
                    <a:cubicBezTo>
                      <a:pt x="0" y="22"/>
                      <a:pt x="18" y="0"/>
                      <a:pt x="51" y="0"/>
                    </a:cubicBezTo>
                    <a:cubicBezTo>
                      <a:pt x="75" y="0"/>
                      <a:pt x="93" y="11"/>
                      <a:pt x="96" y="32"/>
                    </a:cubicBezTo>
                    <a:lnTo>
                      <a:pt x="8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auto">
              <a:xfrm>
                <a:off x="2111375" y="687388"/>
                <a:ext cx="211138" cy="238125"/>
              </a:xfrm>
              <a:custGeom>
                <a:avLst/>
                <a:gdLst>
                  <a:gd name="T0" fmla="*/ 74 w 89"/>
                  <a:gd name="T1" fmla="*/ 32 h 98"/>
                  <a:gd name="T2" fmla="*/ 44 w 89"/>
                  <a:gd name="T3" fmla="*/ 10 h 98"/>
                  <a:gd name="T4" fmla="*/ 18 w 89"/>
                  <a:gd name="T5" fmla="*/ 25 h 98"/>
                  <a:gd name="T6" fmla="*/ 41 w 89"/>
                  <a:gd name="T7" fmla="*/ 41 h 98"/>
                  <a:gd name="T8" fmla="*/ 58 w 89"/>
                  <a:gd name="T9" fmla="*/ 45 h 98"/>
                  <a:gd name="T10" fmla="*/ 89 w 89"/>
                  <a:gd name="T11" fmla="*/ 70 h 98"/>
                  <a:gd name="T12" fmla="*/ 46 w 89"/>
                  <a:gd name="T13" fmla="*/ 98 h 98"/>
                  <a:gd name="T14" fmla="*/ 2 w 89"/>
                  <a:gd name="T15" fmla="*/ 73 h 98"/>
                  <a:gd name="T16" fmla="*/ 0 w 89"/>
                  <a:gd name="T17" fmla="*/ 62 h 98"/>
                  <a:gd name="T18" fmla="*/ 14 w 89"/>
                  <a:gd name="T19" fmla="*/ 62 h 98"/>
                  <a:gd name="T20" fmla="*/ 16 w 89"/>
                  <a:gd name="T21" fmla="*/ 73 h 98"/>
                  <a:gd name="T22" fmla="*/ 46 w 89"/>
                  <a:gd name="T23" fmla="*/ 89 h 98"/>
                  <a:gd name="T24" fmla="*/ 76 w 89"/>
                  <a:gd name="T25" fmla="*/ 71 h 98"/>
                  <a:gd name="T26" fmla="*/ 52 w 89"/>
                  <a:gd name="T27" fmla="*/ 54 h 98"/>
                  <a:gd name="T28" fmla="*/ 35 w 89"/>
                  <a:gd name="T29" fmla="*/ 51 h 98"/>
                  <a:gd name="T30" fmla="*/ 5 w 89"/>
                  <a:gd name="T31" fmla="*/ 26 h 98"/>
                  <a:gd name="T32" fmla="*/ 46 w 89"/>
                  <a:gd name="T33" fmla="*/ 0 h 98"/>
                  <a:gd name="T34" fmla="*/ 87 w 89"/>
                  <a:gd name="T35" fmla="*/ 32 h 98"/>
                  <a:gd name="T36" fmla="*/ 74 w 89"/>
                  <a:gd name="T37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" h="98">
                    <a:moveTo>
                      <a:pt x="74" y="32"/>
                    </a:moveTo>
                    <a:cubicBezTo>
                      <a:pt x="73" y="18"/>
                      <a:pt x="59" y="10"/>
                      <a:pt x="44" y="10"/>
                    </a:cubicBezTo>
                    <a:cubicBezTo>
                      <a:pt x="32" y="10"/>
                      <a:pt x="18" y="14"/>
                      <a:pt x="18" y="25"/>
                    </a:cubicBezTo>
                    <a:cubicBezTo>
                      <a:pt x="18" y="36"/>
                      <a:pt x="31" y="39"/>
                      <a:pt x="41" y="41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74" y="47"/>
                      <a:pt x="89" y="54"/>
                      <a:pt x="89" y="70"/>
                    </a:cubicBezTo>
                    <a:cubicBezTo>
                      <a:pt x="89" y="90"/>
                      <a:pt x="66" y="98"/>
                      <a:pt x="46" y="98"/>
                    </a:cubicBezTo>
                    <a:cubicBezTo>
                      <a:pt x="23" y="98"/>
                      <a:pt x="7" y="90"/>
                      <a:pt x="2" y="73"/>
                    </a:cubicBezTo>
                    <a:cubicBezTo>
                      <a:pt x="1" y="71"/>
                      <a:pt x="0" y="65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5"/>
                      <a:pt x="15" y="71"/>
                      <a:pt x="16" y="73"/>
                    </a:cubicBezTo>
                    <a:cubicBezTo>
                      <a:pt x="20" y="83"/>
                      <a:pt x="32" y="89"/>
                      <a:pt x="46" y="89"/>
                    </a:cubicBezTo>
                    <a:cubicBezTo>
                      <a:pt x="59" y="89"/>
                      <a:pt x="76" y="84"/>
                      <a:pt x="76" y="71"/>
                    </a:cubicBezTo>
                    <a:cubicBezTo>
                      <a:pt x="76" y="60"/>
                      <a:pt x="64" y="57"/>
                      <a:pt x="52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18" y="47"/>
                      <a:pt x="5" y="42"/>
                      <a:pt x="5" y="26"/>
                    </a:cubicBezTo>
                    <a:cubicBezTo>
                      <a:pt x="5" y="7"/>
                      <a:pt x="26" y="0"/>
                      <a:pt x="46" y="0"/>
                    </a:cubicBezTo>
                    <a:cubicBezTo>
                      <a:pt x="67" y="0"/>
                      <a:pt x="86" y="12"/>
                      <a:pt x="87" y="32"/>
                    </a:cubicBezTo>
                    <a:lnTo>
                      <a:pt x="7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 userDrawn="1"/>
          </p:nvSpPr>
          <p:spPr>
            <a:xfrm>
              <a:off x="618050" y="851796"/>
              <a:ext cx="170493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400" b="1" dirty="0" smtClean="0">
                  <a:solidFill>
                    <a:srgbClr val="FFFFFF"/>
                  </a:solidFill>
                </a:rPr>
                <a:t>DELIVERY</a:t>
              </a:r>
            </a:p>
          </p:txBody>
        </p:sp>
      </p:grpSp>
      <p:cxnSp>
        <p:nvCxnSpPr>
          <p:cNvPr id="78" name="Straight Connector 77"/>
          <p:cNvCxnSpPr/>
          <p:nvPr userDrawn="1"/>
        </p:nvCxnSpPr>
        <p:spPr>
          <a:xfrm>
            <a:off x="2345635" y="592627"/>
            <a:ext cx="0" cy="6024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6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chemeClr val="bg1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chemeClr val="bg1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2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10969943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946" indent="-228604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11" indent="-169866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8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56" name="Rectangle 55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prstClr val="black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prstClr val="black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56" name="Rectangle 55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prstClr val="black"/>
                </a:solidFill>
              </a:rPr>
              <a:t>POWERING  FEARLESS </a:t>
            </a:r>
            <a:r>
              <a:rPr lang="en-GB" sz="1600" b="1" spc="140" dirty="0" smtClean="0">
                <a:solidFill>
                  <a:prstClr val="black"/>
                </a:solidFill>
              </a:rPr>
              <a:t>TRANSFORMATIONS</a:t>
            </a:r>
            <a:endParaRPr lang="en-GB" sz="1600" b="1" spc="14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0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5458519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 marL="685811" indent="-169866"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89904" y="1268413"/>
            <a:ext cx="5486400" cy="4713287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8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600" y="0"/>
            <a:ext cx="5571225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955" y="6382434"/>
            <a:ext cx="3022601" cy="320040"/>
          </a:xfrm>
          <a:prstGeom prst="rect">
            <a:avLst/>
          </a:prstGeom>
        </p:spPr>
      </p:pic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413" y="0"/>
            <a:ext cx="9020763" cy="6858000"/>
          </a:xfrm>
          <a:prstGeom prst="rect">
            <a:avLst/>
          </a:prstGeom>
        </p:spPr>
      </p:pic>
      <p:sp>
        <p:nvSpPr>
          <p:cNvPr id="25" name="Freeform 24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5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1" name="Freeform 50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11" y="6384925"/>
            <a:ext cx="3005044" cy="317754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5807"/>
            <a:ext cx="7132320" cy="95898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lvl="0"/>
            <a:r>
              <a:rPr lang="ga-IE" dirty="0" smtClean="0"/>
              <a:t>Click to edit master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ga-IE" dirty="0" smtClean="0"/>
              <a:t>title style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99110"/>
            <a:ext cx="7132320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rgbClr val="AFAFA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34" name="Freeform 33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8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Freeform 53"/>
          <p:cNvSpPr/>
          <p:nvPr userDrawn="1"/>
        </p:nvSpPr>
        <p:spPr>
          <a:xfrm>
            <a:off x="8692459" y="203632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 userDrawn="1"/>
        </p:nvSpPr>
        <p:spPr>
          <a:xfrm>
            <a:off x="9450240" y="3020597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5927"/>
          <a:stretch/>
        </p:blipFill>
        <p:spPr>
          <a:xfrm>
            <a:off x="0" y="6091882"/>
            <a:ext cx="12192000" cy="766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104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88556"/>
            <a:ext cx="10969943" cy="751108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268419"/>
            <a:ext cx="10969943" cy="4713287"/>
          </a:xfrm>
        </p:spPr>
        <p:txBody>
          <a:bodyPr/>
          <a:lstStyle>
            <a:lvl1pPr marL="287257" indent="-287257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791" indent="-228535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605" indent="-169815"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83798" y="6253172"/>
            <a:ext cx="435556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063"/>
            <a:fld id="{BBA59226-C317-A940-B464-C3E1DE80DE1E}" type="slidenum">
              <a:rPr lang="en-US" smtClean="0">
                <a:solidFill>
                  <a:prstClr val="black"/>
                </a:solidFill>
              </a:rPr>
              <a:pPr defTabSz="457063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https://doccle.be/wp-content/uploads/2013/10/Telenet_Smiley_RGB_Web-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52" y="166969"/>
            <a:ext cx="594128" cy="5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357" y="6356353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457063"/>
            <a:fld id="{BBA59226-C317-A940-B464-C3E1DE80DE1E}" type="slidenum">
              <a:rPr lang="en-US" smtClean="0">
                <a:solidFill>
                  <a:srgbClr val="FFFFFF"/>
                </a:solidFill>
              </a:rPr>
              <a:pPr defTabSz="4570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252525"/>
          </a:solidFill>
        </p:spPr>
      </p:pic>
      <p:sp>
        <p:nvSpPr>
          <p:cNvPr id="5" name="Rectangle 4"/>
          <p:cNvSpPr/>
          <p:nvPr userDrawn="1"/>
        </p:nvSpPr>
        <p:spPr>
          <a:xfrm>
            <a:off x="1" y="6033241"/>
            <a:ext cx="12188825" cy="27432"/>
          </a:xfrm>
          <a:prstGeom prst="rect">
            <a:avLst/>
          </a:prstGeom>
          <a:solidFill>
            <a:srgbClr val="FFA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765800"/>
            <a:ext cx="12188825" cy="10922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" y="6043104"/>
            <a:ext cx="12188825" cy="27432"/>
          </a:xfrm>
          <a:prstGeom prst="rect">
            <a:avLst/>
          </a:prstGeom>
          <a:solidFill>
            <a:srgbClr val="FFA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6070536"/>
            <a:ext cx="12188825" cy="787464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88000">
                <a:schemeClr val="tx1"/>
              </a:gs>
              <a:gs pos="0">
                <a:srgbClr val="494949"/>
              </a:gs>
            </a:gsLst>
            <a:lin ang="0" scaled="1"/>
            <a:tileRect/>
          </a:gradFill>
          <a:ln>
            <a:solidFill>
              <a:srgbClr val="494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8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6" y="6199566"/>
            <a:ext cx="2328257" cy="54032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498615" y="6558736"/>
            <a:ext cx="7282342" cy="21544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defTabSz="913830">
              <a:tabLst>
                <a:tab pos="2576097" algn="l"/>
              </a:tabLst>
              <a:defRPr/>
            </a:pPr>
            <a:r>
              <a:rPr lang="en-US" sz="800" smtClean="0">
                <a:solidFill>
                  <a:srgbClr val="FFFFFF"/>
                </a:solidFill>
                <a:cs typeface="Arial" pitchFamily="34" charset="0"/>
              </a:rPr>
              <a:t>Information Security Level 1 – Confidential	© 2015 – Proprietary and Confidential Information of Amdocs</a:t>
            </a:r>
            <a:endParaRPr lang="en-US" sz="800" dirty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43" y="6071991"/>
            <a:ext cx="3136083" cy="735211"/>
          </a:xfrm>
          <a:prstGeom prst="rect">
            <a:avLst/>
          </a:prstGeom>
        </p:spPr>
      </p:pic>
      <p:pic>
        <p:nvPicPr>
          <p:cNvPr id="14" name="Picture 2" descr="https://doccle.be/wp-content/uploads/2013/10/Telenet_Smiley_RGB_Web-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42" y="291691"/>
            <a:ext cx="452910" cy="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6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5458519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 marL="685811" indent="-169866"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89904" y="1268413"/>
            <a:ext cx="5486400" cy="4713287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6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611" y="0"/>
            <a:ext cx="6250214" cy="6858000"/>
          </a:xfrm>
          <a:prstGeom prst="rect">
            <a:avLst/>
          </a:prstGeom>
        </p:spPr>
      </p:pic>
      <p:sp>
        <p:nvSpPr>
          <p:cNvPr id="53" name="Freeform 52"/>
          <p:cNvSpPr/>
          <p:nvPr userDrawn="1"/>
        </p:nvSpPr>
        <p:spPr>
          <a:xfrm>
            <a:off x="24957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7"/>
          <p:cNvSpPr/>
          <p:nvPr userDrawn="1"/>
        </p:nvSpPr>
        <p:spPr>
          <a:xfrm flipV="1">
            <a:off x="9375620" y="5154408"/>
            <a:ext cx="2445456" cy="1703592"/>
          </a:xfrm>
          <a:custGeom>
            <a:avLst/>
            <a:gdLst/>
            <a:ahLst/>
            <a:cxnLst/>
            <a:rect l="l" t="t" r="r" b="b"/>
            <a:pathLst>
              <a:path w="2445456" h="1703592">
                <a:moveTo>
                  <a:pt x="0" y="0"/>
                </a:moveTo>
                <a:lnTo>
                  <a:pt x="2445456" y="0"/>
                </a:lnTo>
                <a:lnTo>
                  <a:pt x="2445456" y="4849"/>
                </a:lnTo>
                <a:lnTo>
                  <a:pt x="1234315" y="1703592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3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4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24957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1" y="432531"/>
            <a:ext cx="7572235" cy="922648"/>
          </a:xfrm>
          <a:custGeom>
            <a:avLst/>
            <a:gdLst>
              <a:gd name="connsiteX0" fmla="*/ 0 w 7572235"/>
              <a:gd name="connsiteY0" fmla="*/ 0 h 916021"/>
              <a:gd name="connsiteX1" fmla="*/ 7572235 w 7572235"/>
              <a:gd name="connsiteY1" fmla="*/ 0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0 h 916021"/>
              <a:gd name="connsiteX1" fmla="*/ 6922878 w 7572235"/>
              <a:gd name="connsiteY1" fmla="*/ 6626 h 916021"/>
              <a:gd name="connsiteX2" fmla="*/ 7572235 w 7572235"/>
              <a:gd name="connsiteY2" fmla="*/ 916021 h 916021"/>
              <a:gd name="connsiteX3" fmla="*/ 0 w 7572235"/>
              <a:gd name="connsiteY3" fmla="*/ 916021 h 916021"/>
              <a:gd name="connsiteX4" fmla="*/ 0 w 7572235"/>
              <a:gd name="connsiteY4" fmla="*/ 0 h 916021"/>
              <a:gd name="connsiteX0" fmla="*/ 0 w 7572235"/>
              <a:gd name="connsiteY0" fmla="*/ 6627 h 922648"/>
              <a:gd name="connsiteX1" fmla="*/ 6863243 w 7572235"/>
              <a:gd name="connsiteY1" fmla="*/ 0 h 922648"/>
              <a:gd name="connsiteX2" fmla="*/ 7572235 w 7572235"/>
              <a:gd name="connsiteY2" fmla="*/ 922648 h 922648"/>
              <a:gd name="connsiteX3" fmla="*/ 0 w 7572235"/>
              <a:gd name="connsiteY3" fmla="*/ 922648 h 922648"/>
              <a:gd name="connsiteX4" fmla="*/ 0 w 7572235"/>
              <a:gd name="connsiteY4" fmla="*/ 6627 h 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2235" h="922648">
                <a:moveTo>
                  <a:pt x="0" y="6627"/>
                </a:moveTo>
                <a:lnTo>
                  <a:pt x="6863243" y="0"/>
                </a:lnTo>
                <a:lnTo>
                  <a:pt x="7572235" y="922648"/>
                </a:lnTo>
                <a:lnTo>
                  <a:pt x="0" y="922648"/>
                </a:lnTo>
                <a:lnTo>
                  <a:pt x="0" y="6627"/>
                </a:lnTo>
                <a:close/>
              </a:path>
            </a:pathLst>
          </a:custGeom>
          <a:solidFill>
            <a:srgbClr val="0096DB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9443" y="1934079"/>
            <a:ext cx="6949440" cy="535531"/>
          </a:xfrm>
          <a:noFill/>
        </p:spPr>
        <p:txBody>
          <a:bodyPr wrap="square" rtlCol="0" anchor="t" anchorCtr="0">
            <a:sp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marL="0" lvl="0" defTabSz="914415"/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4008430"/>
            <a:ext cx="6520303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441" y="5088369"/>
            <a:ext cx="6520303" cy="582613"/>
          </a:xfrm>
        </p:spPr>
        <p:txBody>
          <a:bodyPr/>
          <a:lstStyle>
            <a:lvl1pPr marL="0" indent="0" algn="l" defTabSz="914415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2514642" algn="l"/>
              </a:tabLst>
              <a:defRPr lang="en-US" sz="1800" b="1" kern="12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28981"/>
            <a:ext cx="7524751" cy="916021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8274424" y="76293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28575" cap="sq">
            <a:solidFill>
              <a:schemeClr val="accent5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9043825" y="1703592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444719" y="600552"/>
            <a:ext cx="4428169" cy="6471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2400" dirty="0" smtClean="0">
                <a:solidFill>
                  <a:srgbClr val="FFFFFF"/>
                </a:solidFill>
              </a:rPr>
              <a:t>POWERING  FEARLESS </a:t>
            </a:r>
            <a:r>
              <a:rPr lang="en-GB" sz="2400" b="1" spc="210" dirty="0" smtClean="0">
                <a:solidFill>
                  <a:srgbClr val="FFFFFF"/>
                </a:solidFill>
              </a:rPr>
              <a:t>TRANSFORMATIONS</a:t>
            </a:r>
            <a:endParaRPr lang="en-GB" sz="2400" b="1" spc="210" dirty="0">
              <a:solidFill>
                <a:srgbClr val="FFFFFF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9514599" y="2541353"/>
            <a:ext cx="825745" cy="724441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96DB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 userDrawn="1"/>
        </p:nvSpPr>
        <p:spPr>
          <a:xfrm>
            <a:off x="612045" y="600935"/>
            <a:ext cx="1654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2400" spc="60" dirty="0" smtClean="0">
                <a:solidFill>
                  <a:srgbClr val="FFFFFF"/>
                </a:solidFill>
              </a:rPr>
              <a:t>AMDOCS</a:t>
            </a:r>
            <a:r>
              <a:rPr lang="en-GB" sz="2400" b="1" spc="-150" dirty="0" smtClean="0">
                <a:solidFill>
                  <a:srgbClr val="FFFFFF"/>
                </a:solidFill>
              </a:rPr>
              <a:t>DELIVER</a:t>
            </a:r>
            <a:r>
              <a:rPr lang="en-GB" sz="2400" b="1" dirty="0" smtClean="0">
                <a:solidFill>
                  <a:srgbClr val="FFFFFF"/>
                </a:solidFill>
              </a:rPr>
              <a:t>Y</a:t>
            </a:r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2310984" y="592627"/>
            <a:ext cx="0" cy="6024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723900" y="6380172"/>
            <a:ext cx="3021013" cy="325438"/>
            <a:chOff x="456" y="4019"/>
            <a:chExt cx="1903" cy="205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456" y="4074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607" y="4074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842" y="4019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 userDrawn="1"/>
          </p:nvSpPr>
          <p:spPr bwMode="auto">
            <a:xfrm>
              <a:off x="1008" y="4074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176" y="4074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330" y="4074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642" y="4093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1710" y="4080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1760" y="4093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1793" y="4093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15"/>
            <p:cNvSpPr>
              <a:spLocks/>
            </p:cNvSpPr>
            <p:nvPr userDrawn="1"/>
          </p:nvSpPr>
          <p:spPr bwMode="auto">
            <a:xfrm>
              <a:off x="1838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16"/>
            <p:cNvSpPr>
              <a:spLocks noEditPoints="1"/>
            </p:cNvSpPr>
            <p:nvPr userDrawn="1"/>
          </p:nvSpPr>
          <p:spPr bwMode="auto">
            <a:xfrm>
              <a:off x="1883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17"/>
            <p:cNvSpPr>
              <a:spLocks/>
            </p:cNvSpPr>
            <p:nvPr userDrawn="1"/>
          </p:nvSpPr>
          <p:spPr bwMode="auto">
            <a:xfrm>
              <a:off x="1965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18"/>
            <p:cNvSpPr>
              <a:spLocks/>
            </p:cNvSpPr>
            <p:nvPr userDrawn="1"/>
          </p:nvSpPr>
          <p:spPr bwMode="auto">
            <a:xfrm>
              <a:off x="2013" y="4080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 noEditPoints="1"/>
            </p:cNvSpPr>
            <p:nvPr userDrawn="1"/>
          </p:nvSpPr>
          <p:spPr bwMode="auto">
            <a:xfrm>
              <a:off x="2058" y="4093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Rectangle 20"/>
            <p:cNvSpPr>
              <a:spLocks noChangeArrowheads="1"/>
            </p:cNvSpPr>
            <p:nvPr userDrawn="1"/>
          </p:nvSpPr>
          <p:spPr bwMode="auto">
            <a:xfrm>
              <a:off x="2106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Rectangle 21"/>
            <p:cNvSpPr>
              <a:spLocks noChangeArrowheads="1"/>
            </p:cNvSpPr>
            <p:nvPr userDrawn="1"/>
          </p:nvSpPr>
          <p:spPr bwMode="auto">
            <a:xfrm>
              <a:off x="2128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 userDrawn="1"/>
          </p:nvSpPr>
          <p:spPr bwMode="auto">
            <a:xfrm>
              <a:off x="2149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23"/>
            <p:cNvSpPr>
              <a:spLocks/>
            </p:cNvSpPr>
            <p:nvPr userDrawn="1"/>
          </p:nvSpPr>
          <p:spPr bwMode="auto">
            <a:xfrm>
              <a:off x="2197" y="4093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24"/>
            <p:cNvSpPr>
              <a:spLocks noEditPoints="1"/>
            </p:cNvSpPr>
            <p:nvPr userDrawn="1"/>
          </p:nvSpPr>
          <p:spPr bwMode="auto">
            <a:xfrm>
              <a:off x="2243" y="4093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25"/>
            <p:cNvSpPr>
              <a:spLocks noEditPoints="1"/>
            </p:cNvSpPr>
            <p:nvPr userDrawn="1"/>
          </p:nvSpPr>
          <p:spPr bwMode="auto">
            <a:xfrm>
              <a:off x="2290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6" name="Freeform 26"/>
            <p:cNvSpPr>
              <a:spLocks noEditPoints="1"/>
            </p:cNvSpPr>
            <p:nvPr userDrawn="1"/>
          </p:nvSpPr>
          <p:spPr bwMode="auto">
            <a:xfrm>
              <a:off x="1594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7" name="Freeform 27"/>
            <p:cNvSpPr>
              <a:spLocks noEditPoints="1"/>
            </p:cNvSpPr>
            <p:nvPr userDrawn="1"/>
          </p:nvSpPr>
          <p:spPr bwMode="auto">
            <a:xfrm>
              <a:off x="1594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8" name="Freeform 28"/>
            <p:cNvSpPr>
              <a:spLocks noEditPoints="1"/>
            </p:cNvSpPr>
            <p:nvPr userDrawn="1"/>
          </p:nvSpPr>
          <p:spPr bwMode="auto">
            <a:xfrm>
              <a:off x="1685" y="4165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9" name="Freeform 29"/>
            <p:cNvSpPr>
              <a:spLocks noEditPoints="1"/>
            </p:cNvSpPr>
            <p:nvPr userDrawn="1"/>
          </p:nvSpPr>
          <p:spPr bwMode="auto">
            <a:xfrm>
              <a:off x="1730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" name="Freeform 30"/>
            <p:cNvSpPr>
              <a:spLocks/>
            </p:cNvSpPr>
            <p:nvPr userDrawn="1"/>
          </p:nvSpPr>
          <p:spPr bwMode="auto">
            <a:xfrm>
              <a:off x="1776" y="4165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1" name="Freeform 31"/>
            <p:cNvSpPr>
              <a:spLocks noEditPoints="1"/>
            </p:cNvSpPr>
            <p:nvPr userDrawn="1"/>
          </p:nvSpPr>
          <p:spPr bwMode="auto">
            <a:xfrm>
              <a:off x="1809" y="4152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2" name="Freeform 32"/>
            <p:cNvSpPr>
              <a:spLocks noEditPoints="1"/>
            </p:cNvSpPr>
            <p:nvPr userDrawn="1"/>
          </p:nvSpPr>
          <p:spPr bwMode="auto">
            <a:xfrm>
              <a:off x="1829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3" name="Freeform 33"/>
            <p:cNvSpPr>
              <a:spLocks/>
            </p:cNvSpPr>
            <p:nvPr userDrawn="1"/>
          </p:nvSpPr>
          <p:spPr bwMode="auto">
            <a:xfrm>
              <a:off x="1875" y="4165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4" name="Freeform 34"/>
            <p:cNvSpPr>
              <a:spLocks/>
            </p:cNvSpPr>
            <p:nvPr userDrawn="1"/>
          </p:nvSpPr>
          <p:spPr bwMode="auto">
            <a:xfrm>
              <a:off x="1920" y="4165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5" name="Freeform 35"/>
            <p:cNvSpPr>
              <a:spLocks noEditPoints="1"/>
            </p:cNvSpPr>
            <p:nvPr userDrawn="1"/>
          </p:nvSpPr>
          <p:spPr bwMode="auto">
            <a:xfrm>
              <a:off x="1963" y="4165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6" name="Freeform 36"/>
            <p:cNvSpPr>
              <a:spLocks/>
            </p:cNvSpPr>
            <p:nvPr userDrawn="1"/>
          </p:nvSpPr>
          <p:spPr bwMode="auto">
            <a:xfrm>
              <a:off x="2032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7" name="Freeform 37"/>
            <p:cNvSpPr>
              <a:spLocks/>
            </p:cNvSpPr>
            <p:nvPr userDrawn="1"/>
          </p:nvSpPr>
          <p:spPr bwMode="auto">
            <a:xfrm>
              <a:off x="2076" y="4167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8" name="Freeform 38"/>
            <p:cNvSpPr>
              <a:spLocks/>
            </p:cNvSpPr>
            <p:nvPr userDrawn="1"/>
          </p:nvSpPr>
          <p:spPr bwMode="auto">
            <a:xfrm>
              <a:off x="2121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9" name="Freeform 39"/>
            <p:cNvSpPr>
              <a:spLocks/>
            </p:cNvSpPr>
            <p:nvPr userDrawn="1"/>
          </p:nvSpPr>
          <p:spPr bwMode="auto">
            <a:xfrm>
              <a:off x="2164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0" name="Freeform 40"/>
            <p:cNvSpPr>
              <a:spLocks noEditPoints="1"/>
            </p:cNvSpPr>
            <p:nvPr userDrawn="1"/>
          </p:nvSpPr>
          <p:spPr bwMode="auto">
            <a:xfrm>
              <a:off x="2207" y="4165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1" name="Freeform 41"/>
            <p:cNvSpPr>
              <a:spLocks/>
            </p:cNvSpPr>
            <p:nvPr userDrawn="1"/>
          </p:nvSpPr>
          <p:spPr bwMode="auto">
            <a:xfrm>
              <a:off x="2252" y="4165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5" name="Freeform 42"/>
            <p:cNvSpPr>
              <a:spLocks/>
            </p:cNvSpPr>
            <p:nvPr userDrawn="1"/>
          </p:nvSpPr>
          <p:spPr bwMode="auto">
            <a:xfrm>
              <a:off x="2293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6" name="Freeform 43"/>
            <p:cNvSpPr>
              <a:spLocks/>
            </p:cNvSpPr>
            <p:nvPr userDrawn="1"/>
          </p:nvSpPr>
          <p:spPr bwMode="auto">
            <a:xfrm>
              <a:off x="1637" y="4150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7" name="Freeform 44"/>
            <p:cNvSpPr>
              <a:spLocks noEditPoints="1"/>
            </p:cNvSpPr>
            <p:nvPr userDrawn="1"/>
          </p:nvSpPr>
          <p:spPr bwMode="auto">
            <a:xfrm>
              <a:off x="2333" y="4152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8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10969943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15946" indent="-228604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11" indent="-169866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FFFFFF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822325" y="6386522"/>
            <a:ext cx="3021013" cy="325438"/>
            <a:chOff x="822325" y="6386522"/>
            <a:chExt cx="3021013" cy="325438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822325" y="6473835"/>
              <a:ext cx="206375" cy="238125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1062038" y="6473835"/>
              <a:ext cx="349250" cy="230188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435100" y="6386522"/>
              <a:ext cx="239713" cy="325438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698625" y="6473835"/>
              <a:ext cx="247650" cy="238125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965325" y="6473835"/>
              <a:ext cx="228600" cy="238125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2209800" y="6473835"/>
              <a:ext cx="211138" cy="238125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2705100" y="6503997"/>
              <a:ext cx="92075" cy="61913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2813050" y="6483360"/>
              <a:ext cx="61913" cy="84138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2892425" y="6503997"/>
              <a:ext cx="39688" cy="61913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2944813" y="6503997"/>
              <a:ext cx="58738" cy="6350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016250" y="6503997"/>
              <a:ext cx="58738" cy="6350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3087688" y="6503997"/>
              <a:ext cx="63500" cy="6350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217863" y="6503997"/>
              <a:ext cx="58738" cy="6350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294063" y="6483360"/>
              <a:ext cx="58738" cy="82550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3365500" y="6503997"/>
              <a:ext cx="61913" cy="6350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3441700" y="6483360"/>
              <a:ext cx="19050" cy="8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3476625" y="6483360"/>
              <a:ext cx="19050" cy="8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3509963" y="6503997"/>
              <a:ext cx="63500" cy="6350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3586163" y="6503997"/>
              <a:ext cx="58738" cy="61913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3659188" y="6503997"/>
              <a:ext cx="60325" cy="84138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3733800" y="6503997"/>
              <a:ext cx="63500" cy="6350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2628900" y="6503997"/>
              <a:ext cx="63500" cy="6350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2628900" y="6618297"/>
              <a:ext cx="63500" cy="6350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2773363" y="6618297"/>
              <a:ext cx="61913" cy="82550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2844800" y="6618297"/>
              <a:ext cx="63500" cy="6350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2917825" y="6618297"/>
              <a:ext cx="42863" cy="6350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2970213" y="6597660"/>
              <a:ext cx="19050" cy="84138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3001963" y="6618297"/>
              <a:ext cx="63500" cy="6350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3074988" y="6618297"/>
              <a:ext cx="58738" cy="6350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3146425" y="6618297"/>
              <a:ext cx="61913" cy="6350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3214688" y="6618297"/>
              <a:ext cx="65088" cy="6350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3324225" y="6618297"/>
              <a:ext cx="57150" cy="6350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3394075" y="6621472"/>
              <a:ext cx="58738" cy="60325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3465513" y="6618297"/>
              <a:ext cx="58738" cy="6350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3533775" y="6618297"/>
              <a:ext cx="58738" cy="6350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3602038" y="6618297"/>
              <a:ext cx="65088" cy="6350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3673475" y="6618297"/>
              <a:ext cx="57150" cy="6350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3738563" y="6618297"/>
              <a:ext cx="57150" cy="6350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2697163" y="6594485"/>
              <a:ext cx="68263" cy="60325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3802063" y="659766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56" name="Rectangle 55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7299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824865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FFFFFF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FFFFFF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1" name="Freeform 10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12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511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FFFFFF"/>
                </a:solidFill>
              </a:rPr>
              <a:t>TRANSFORMATIONS</a:t>
            </a:r>
            <a:endParaRPr lang="en-GB" sz="1600" b="1" spc="14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5458519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 marL="685811" indent="-169866"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89904" y="1268413"/>
            <a:ext cx="5486400" cy="4713287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600" y="0"/>
            <a:ext cx="5571225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723900" y="6380172"/>
            <a:ext cx="3021013" cy="325438"/>
            <a:chOff x="456" y="4019"/>
            <a:chExt cx="1903" cy="205"/>
          </a:xfrm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456" y="4074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607" y="4074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842" y="4019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008" y="4074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176" y="4074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1330" y="4074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642" y="4093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 userDrawn="1"/>
          </p:nvSpPr>
          <p:spPr bwMode="auto">
            <a:xfrm>
              <a:off x="1710" y="4080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1760" y="4093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 noEditPoints="1"/>
            </p:cNvSpPr>
            <p:nvPr userDrawn="1"/>
          </p:nvSpPr>
          <p:spPr bwMode="auto">
            <a:xfrm>
              <a:off x="1793" y="4093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838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 userDrawn="1"/>
          </p:nvSpPr>
          <p:spPr bwMode="auto">
            <a:xfrm>
              <a:off x="1883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965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013" y="4080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2058" y="4093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2106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 userDrawn="1"/>
          </p:nvSpPr>
          <p:spPr bwMode="auto">
            <a:xfrm>
              <a:off x="2128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 userDrawn="1"/>
          </p:nvSpPr>
          <p:spPr bwMode="auto">
            <a:xfrm>
              <a:off x="2149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2197" y="4093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 userDrawn="1"/>
          </p:nvSpPr>
          <p:spPr bwMode="auto">
            <a:xfrm>
              <a:off x="2243" y="4093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auto">
            <a:xfrm>
              <a:off x="2290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6"/>
            <p:cNvSpPr>
              <a:spLocks noEditPoints="1"/>
            </p:cNvSpPr>
            <p:nvPr userDrawn="1"/>
          </p:nvSpPr>
          <p:spPr bwMode="auto">
            <a:xfrm>
              <a:off x="1594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auto">
            <a:xfrm>
              <a:off x="1594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8"/>
            <p:cNvSpPr>
              <a:spLocks noEditPoints="1"/>
            </p:cNvSpPr>
            <p:nvPr userDrawn="1"/>
          </p:nvSpPr>
          <p:spPr bwMode="auto">
            <a:xfrm>
              <a:off x="1685" y="4165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auto">
            <a:xfrm>
              <a:off x="1730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0"/>
            <p:cNvSpPr>
              <a:spLocks/>
            </p:cNvSpPr>
            <p:nvPr userDrawn="1"/>
          </p:nvSpPr>
          <p:spPr bwMode="auto">
            <a:xfrm>
              <a:off x="1776" y="4165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 userDrawn="1"/>
          </p:nvSpPr>
          <p:spPr bwMode="auto">
            <a:xfrm>
              <a:off x="1809" y="4152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2"/>
            <p:cNvSpPr>
              <a:spLocks noEditPoints="1"/>
            </p:cNvSpPr>
            <p:nvPr userDrawn="1"/>
          </p:nvSpPr>
          <p:spPr bwMode="auto">
            <a:xfrm>
              <a:off x="1829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33"/>
            <p:cNvSpPr>
              <a:spLocks/>
            </p:cNvSpPr>
            <p:nvPr userDrawn="1"/>
          </p:nvSpPr>
          <p:spPr bwMode="auto">
            <a:xfrm>
              <a:off x="1875" y="4165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5" name="Freeform 34"/>
            <p:cNvSpPr>
              <a:spLocks/>
            </p:cNvSpPr>
            <p:nvPr userDrawn="1"/>
          </p:nvSpPr>
          <p:spPr bwMode="auto">
            <a:xfrm>
              <a:off x="1920" y="4165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6" name="Freeform 35"/>
            <p:cNvSpPr>
              <a:spLocks noEditPoints="1"/>
            </p:cNvSpPr>
            <p:nvPr userDrawn="1"/>
          </p:nvSpPr>
          <p:spPr bwMode="auto">
            <a:xfrm>
              <a:off x="1963" y="4165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7" name="Freeform 36"/>
            <p:cNvSpPr>
              <a:spLocks/>
            </p:cNvSpPr>
            <p:nvPr userDrawn="1"/>
          </p:nvSpPr>
          <p:spPr bwMode="auto">
            <a:xfrm>
              <a:off x="2032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8" name="Freeform 37"/>
            <p:cNvSpPr>
              <a:spLocks/>
            </p:cNvSpPr>
            <p:nvPr userDrawn="1"/>
          </p:nvSpPr>
          <p:spPr bwMode="auto">
            <a:xfrm>
              <a:off x="2076" y="4167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9" name="Freeform 38"/>
            <p:cNvSpPr>
              <a:spLocks/>
            </p:cNvSpPr>
            <p:nvPr userDrawn="1"/>
          </p:nvSpPr>
          <p:spPr bwMode="auto">
            <a:xfrm>
              <a:off x="2121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" name="Freeform 39"/>
            <p:cNvSpPr>
              <a:spLocks/>
            </p:cNvSpPr>
            <p:nvPr userDrawn="1"/>
          </p:nvSpPr>
          <p:spPr bwMode="auto">
            <a:xfrm>
              <a:off x="2164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1" name="Freeform 40"/>
            <p:cNvSpPr>
              <a:spLocks noEditPoints="1"/>
            </p:cNvSpPr>
            <p:nvPr userDrawn="1"/>
          </p:nvSpPr>
          <p:spPr bwMode="auto">
            <a:xfrm>
              <a:off x="2207" y="4165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2" name="Freeform 41"/>
            <p:cNvSpPr>
              <a:spLocks/>
            </p:cNvSpPr>
            <p:nvPr userDrawn="1"/>
          </p:nvSpPr>
          <p:spPr bwMode="auto">
            <a:xfrm>
              <a:off x="2252" y="4165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2293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4" name="Freeform 43"/>
            <p:cNvSpPr>
              <a:spLocks/>
            </p:cNvSpPr>
            <p:nvPr userDrawn="1"/>
          </p:nvSpPr>
          <p:spPr bwMode="auto">
            <a:xfrm>
              <a:off x="1637" y="4150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5" name="Freeform 44"/>
            <p:cNvSpPr>
              <a:spLocks noEditPoints="1"/>
            </p:cNvSpPr>
            <p:nvPr userDrawn="1"/>
          </p:nvSpPr>
          <p:spPr bwMode="auto">
            <a:xfrm>
              <a:off x="2333" y="4152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413" y="0"/>
            <a:ext cx="9020763" cy="6858000"/>
          </a:xfrm>
          <a:prstGeom prst="rect">
            <a:avLst/>
          </a:prstGeom>
        </p:spPr>
      </p:pic>
      <p:sp>
        <p:nvSpPr>
          <p:cNvPr id="25" name="Freeform 24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9375620" y="5009796"/>
            <a:ext cx="2653043" cy="1848204"/>
            <a:chOff x="6330795" y="5009796"/>
            <a:chExt cx="2653043" cy="1848204"/>
          </a:xfrm>
        </p:grpSpPr>
        <p:sp>
          <p:nvSpPr>
            <p:cNvPr id="45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9375620" y="0"/>
            <a:ext cx="2653043" cy="1848204"/>
            <a:chOff x="6330795" y="0"/>
            <a:chExt cx="2653043" cy="1848204"/>
          </a:xfrm>
        </p:grpSpPr>
        <p:sp>
          <p:nvSpPr>
            <p:cNvPr id="49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1" name="Freeform 50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5807"/>
            <a:ext cx="7132320" cy="95898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3200" dirty="0">
                <a:solidFill>
                  <a:srgbClr val="003A69"/>
                </a:solidFill>
              </a:defRPr>
            </a:lvl1pPr>
          </a:lstStyle>
          <a:p>
            <a:pPr lvl="0"/>
            <a:r>
              <a:rPr lang="ga-IE" dirty="0" smtClean="0"/>
              <a:t>Click to edit master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ga-IE" dirty="0" smtClean="0"/>
              <a:t>title style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99110"/>
            <a:ext cx="7132320" cy="838160"/>
          </a:xfrm>
        </p:spPr>
        <p:txBody>
          <a:bodyPr wrap="square" lIns="91440" tIns="45720">
            <a:noAutofit/>
          </a:bodyPr>
          <a:lstStyle>
            <a:lvl1pPr marL="0" indent="0" algn="l" defTabSz="914415" rtl="0" eaLnBrk="1" latinLnBrk="0" hangingPunct="1">
              <a:buNone/>
              <a:tabLst>
                <a:tab pos="2514642" algn="l"/>
              </a:tabLst>
              <a:defRPr lang="en-US" sz="2400" b="1" kern="1200" dirty="0">
                <a:solidFill>
                  <a:srgbClr val="AFAFA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34" name="Freeform 33"/>
          <p:cNvSpPr/>
          <p:nvPr userDrawn="1"/>
        </p:nvSpPr>
        <p:spPr>
          <a:xfrm>
            <a:off x="11793661" y="682602"/>
            <a:ext cx="408515" cy="557811"/>
          </a:xfrm>
          <a:custGeom>
            <a:avLst/>
            <a:gdLst>
              <a:gd name="connsiteX0" fmla="*/ 0 w 402432"/>
              <a:gd name="connsiteY0" fmla="*/ 0 h 561975"/>
              <a:gd name="connsiteX1" fmla="*/ 209550 w 402432"/>
              <a:gd name="connsiteY1" fmla="*/ 2381 h 561975"/>
              <a:gd name="connsiteX2" fmla="*/ 304800 w 402432"/>
              <a:gd name="connsiteY2" fmla="*/ 138112 h 561975"/>
              <a:gd name="connsiteX3" fmla="*/ 395288 w 402432"/>
              <a:gd name="connsiteY3" fmla="*/ 9525 h 561975"/>
              <a:gd name="connsiteX4" fmla="*/ 402432 w 402432"/>
              <a:gd name="connsiteY4" fmla="*/ 538162 h 561975"/>
              <a:gd name="connsiteX5" fmla="*/ 319088 w 402432"/>
              <a:gd name="connsiteY5" fmla="*/ 421481 h 561975"/>
              <a:gd name="connsiteX6" fmla="*/ 209550 w 402432"/>
              <a:gd name="connsiteY6" fmla="*/ 561975 h 561975"/>
              <a:gd name="connsiteX7" fmla="*/ 2382 w 402432"/>
              <a:gd name="connsiteY7" fmla="*/ 561975 h 561975"/>
              <a:gd name="connsiteX8" fmla="*/ 202407 w 402432"/>
              <a:gd name="connsiteY8" fmla="*/ 290512 h 561975"/>
              <a:gd name="connsiteX9" fmla="*/ 0 w 402432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6231 w 409575"/>
              <a:gd name="connsiteY5" fmla="*/ 421481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09575"/>
              <a:gd name="connsiteY0" fmla="*/ 0 h 561975"/>
              <a:gd name="connsiteX1" fmla="*/ 216693 w 409575"/>
              <a:gd name="connsiteY1" fmla="*/ 2381 h 561975"/>
              <a:gd name="connsiteX2" fmla="*/ 311943 w 409575"/>
              <a:gd name="connsiteY2" fmla="*/ 138112 h 561975"/>
              <a:gd name="connsiteX3" fmla="*/ 402431 w 409575"/>
              <a:gd name="connsiteY3" fmla="*/ 9525 h 561975"/>
              <a:gd name="connsiteX4" fmla="*/ 409575 w 409575"/>
              <a:gd name="connsiteY4" fmla="*/ 538162 h 561975"/>
              <a:gd name="connsiteX5" fmla="*/ 323849 w 409575"/>
              <a:gd name="connsiteY5" fmla="*/ 416718 h 561975"/>
              <a:gd name="connsiteX6" fmla="*/ 216693 w 409575"/>
              <a:gd name="connsiteY6" fmla="*/ 561975 h 561975"/>
              <a:gd name="connsiteX7" fmla="*/ 0 w 409575"/>
              <a:gd name="connsiteY7" fmla="*/ 561975 h 561975"/>
              <a:gd name="connsiteX8" fmla="*/ 209550 w 409575"/>
              <a:gd name="connsiteY8" fmla="*/ 290512 h 561975"/>
              <a:gd name="connsiteX9" fmla="*/ 7143 w 409575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2431 w 414338"/>
              <a:gd name="connsiteY3" fmla="*/ 9525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3849 w 414338"/>
              <a:gd name="connsiteY5" fmla="*/ 416718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7143 w 414338"/>
              <a:gd name="connsiteY0" fmla="*/ 0 h 561975"/>
              <a:gd name="connsiteX1" fmla="*/ 216693 w 414338"/>
              <a:gd name="connsiteY1" fmla="*/ 2381 h 561975"/>
              <a:gd name="connsiteX2" fmla="*/ 311943 w 414338"/>
              <a:gd name="connsiteY2" fmla="*/ 138112 h 561975"/>
              <a:gd name="connsiteX3" fmla="*/ 404812 w 414338"/>
              <a:gd name="connsiteY3" fmla="*/ 7143 h 561975"/>
              <a:gd name="connsiteX4" fmla="*/ 414338 w 414338"/>
              <a:gd name="connsiteY4" fmla="*/ 557212 h 561975"/>
              <a:gd name="connsiteX5" fmla="*/ 321468 w 414338"/>
              <a:gd name="connsiteY5" fmla="*/ 426243 h 561975"/>
              <a:gd name="connsiteX6" fmla="*/ 216693 w 414338"/>
              <a:gd name="connsiteY6" fmla="*/ 561975 h 561975"/>
              <a:gd name="connsiteX7" fmla="*/ 0 w 414338"/>
              <a:gd name="connsiteY7" fmla="*/ 561975 h 561975"/>
              <a:gd name="connsiteX8" fmla="*/ 209550 w 414338"/>
              <a:gd name="connsiteY8" fmla="*/ 290512 h 561975"/>
              <a:gd name="connsiteX9" fmla="*/ 7143 w 414338"/>
              <a:gd name="connsiteY9" fmla="*/ 0 h 561975"/>
              <a:gd name="connsiteX0" fmla="*/ 9524 w 414338"/>
              <a:gd name="connsiteY0" fmla="*/ 2381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9524 w 414338"/>
              <a:gd name="connsiteY9" fmla="*/ 2381 h 559594"/>
              <a:gd name="connsiteX0" fmla="*/ 7142 w 414338"/>
              <a:gd name="connsiteY0" fmla="*/ 0 h 559594"/>
              <a:gd name="connsiteX1" fmla="*/ 216693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1930 w 414338"/>
              <a:gd name="connsiteY1" fmla="*/ 0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9550 w 414338"/>
              <a:gd name="connsiteY8" fmla="*/ 288131 h 559594"/>
              <a:gd name="connsiteX9" fmla="*/ 7142 w 414338"/>
              <a:gd name="connsiteY9" fmla="*/ 0 h 559594"/>
              <a:gd name="connsiteX0" fmla="*/ 7142 w 414338"/>
              <a:gd name="connsiteY0" fmla="*/ 0 h 559594"/>
              <a:gd name="connsiteX1" fmla="*/ 216693 w 414338"/>
              <a:gd name="connsiteY1" fmla="*/ 2381 h 559594"/>
              <a:gd name="connsiteX2" fmla="*/ 311943 w 414338"/>
              <a:gd name="connsiteY2" fmla="*/ 135731 h 559594"/>
              <a:gd name="connsiteX3" fmla="*/ 404812 w 414338"/>
              <a:gd name="connsiteY3" fmla="*/ 4762 h 559594"/>
              <a:gd name="connsiteX4" fmla="*/ 414338 w 414338"/>
              <a:gd name="connsiteY4" fmla="*/ 554831 h 559594"/>
              <a:gd name="connsiteX5" fmla="*/ 321468 w 414338"/>
              <a:gd name="connsiteY5" fmla="*/ 423862 h 559594"/>
              <a:gd name="connsiteX6" fmla="*/ 216693 w 414338"/>
              <a:gd name="connsiteY6" fmla="*/ 559594 h 559594"/>
              <a:gd name="connsiteX7" fmla="*/ 0 w 414338"/>
              <a:gd name="connsiteY7" fmla="*/ 559594 h 559594"/>
              <a:gd name="connsiteX8" fmla="*/ 204788 w 414338"/>
              <a:gd name="connsiteY8" fmla="*/ 285750 h 559594"/>
              <a:gd name="connsiteX9" fmla="*/ 7142 w 414338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7213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9576"/>
              <a:gd name="connsiteY0" fmla="*/ 0 h 559594"/>
              <a:gd name="connsiteX1" fmla="*/ 216693 w 409576"/>
              <a:gd name="connsiteY1" fmla="*/ 2381 h 559594"/>
              <a:gd name="connsiteX2" fmla="*/ 311943 w 409576"/>
              <a:gd name="connsiteY2" fmla="*/ 135731 h 559594"/>
              <a:gd name="connsiteX3" fmla="*/ 404812 w 409576"/>
              <a:gd name="connsiteY3" fmla="*/ 4762 h 559594"/>
              <a:gd name="connsiteX4" fmla="*/ 409576 w 409576"/>
              <a:gd name="connsiteY4" fmla="*/ 554832 h 559594"/>
              <a:gd name="connsiteX5" fmla="*/ 321468 w 409576"/>
              <a:gd name="connsiteY5" fmla="*/ 423862 h 559594"/>
              <a:gd name="connsiteX6" fmla="*/ 216693 w 409576"/>
              <a:gd name="connsiteY6" fmla="*/ 559594 h 559594"/>
              <a:gd name="connsiteX7" fmla="*/ 0 w 409576"/>
              <a:gd name="connsiteY7" fmla="*/ 559594 h 559594"/>
              <a:gd name="connsiteX8" fmla="*/ 204788 w 409576"/>
              <a:gd name="connsiteY8" fmla="*/ 285750 h 559594"/>
              <a:gd name="connsiteX9" fmla="*/ 7142 w 409576"/>
              <a:gd name="connsiteY9" fmla="*/ 0 h 559594"/>
              <a:gd name="connsiteX0" fmla="*/ 7142 w 407195"/>
              <a:gd name="connsiteY0" fmla="*/ 0 h 559594"/>
              <a:gd name="connsiteX1" fmla="*/ 216693 w 407195"/>
              <a:gd name="connsiteY1" fmla="*/ 2381 h 559594"/>
              <a:gd name="connsiteX2" fmla="*/ 311943 w 407195"/>
              <a:gd name="connsiteY2" fmla="*/ 135731 h 559594"/>
              <a:gd name="connsiteX3" fmla="*/ 404812 w 407195"/>
              <a:gd name="connsiteY3" fmla="*/ 4762 h 559594"/>
              <a:gd name="connsiteX4" fmla="*/ 407195 w 407195"/>
              <a:gd name="connsiteY4" fmla="*/ 554832 h 559594"/>
              <a:gd name="connsiteX5" fmla="*/ 321468 w 407195"/>
              <a:gd name="connsiteY5" fmla="*/ 423862 h 559594"/>
              <a:gd name="connsiteX6" fmla="*/ 216693 w 407195"/>
              <a:gd name="connsiteY6" fmla="*/ 559594 h 559594"/>
              <a:gd name="connsiteX7" fmla="*/ 0 w 407195"/>
              <a:gd name="connsiteY7" fmla="*/ 559594 h 559594"/>
              <a:gd name="connsiteX8" fmla="*/ 204788 w 407195"/>
              <a:gd name="connsiteY8" fmla="*/ 285750 h 559594"/>
              <a:gd name="connsiteX9" fmla="*/ 7142 w 407195"/>
              <a:gd name="connsiteY9" fmla="*/ 0 h 559594"/>
              <a:gd name="connsiteX0" fmla="*/ 7142 w 409820"/>
              <a:gd name="connsiteY0" fmla="*/ 0 h 559594"/>
              <a:gd name="connsiteX1" fmla="*/ 216693 w 409820"/>
              <a:gd name="connsiteY1" fmla="*/ 2381 h 559594"/>
              <a:gd name="connsiteX2" fmla="*/ 311943 w 409820"/>
              <a:gd name="connsiteY2" fmla="*/ 135731 h 559594"/>
              <a:gd name="connsiteX3" fmla="*/ 409311 w 409820"/>
              <a:gd name="connsiteY3" fmla="*/ 263 h 559594"/>
              <a:gd name="connsiteX4" fmla="*/ 407195 w 409820"/>
              <a:gd name="connsiteY4" fmla="*/ 554832 h 559594"/>
              <a:gd name="connsiteX5" fmla="*/ 321468 w 409820"/>
              <a:gd name="connsiteY5" fmla="*/ 423862 h 559594"/>
              <a:gd name="connsiteX6" fmla="*/ 216693 w 409820"/>
              <a:gd name="connsiteY6" fmla="*/ 559594 h 559594"/>
              <a:gd name="connsiteX7" fmla="*/ 0 w 409820"/>
              <a:gd name="connsiteY7" fmla="*/ 559594 h 559594"/>
              <a:gd name="connsiteX8" fmla="*/ 204788 w 409820"/>
              <a:gd name="connsiteY8" fmla="*/ 285750 h 559594"/>
              <a:gd name="connsiteX9" fmla="*/ 7142 w 409820"/>
              <a:gd name="connsiteY9" fmla="*/ 0 h 5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820" h="559594">
                <a:moveTo>
                  <a:pt x="7142" y="0"/>
                </a:moveTo>
                <a:lnTo>
                  <a:pt x="216693" y="2381"/>
                </a:lnTo>
                <a:lnTo>
                  <a:pt x="311943" y="135731"/>
                </a:lnTo>
                <a:lnTo>
                  <a:pt x="409311" y="263"/>
                </a:lnTo>
                <a:cubicBezTo>
                  <a:pt x="411692" y="176475"/>
                  <a:pt x="404814" y="378620"/>
                  <a:pt x="407195" y="554832"/>
                </a:cubicBezTo>
                <a:lnTo>
                  <a:pt x="321468" y="423862"/>
                </a:lnTo>
                <a:lnTo>
                  <a:pt x="216693" y="559594"/>
                </a:lnTo>
                <a:lnTo>
                  <a:pt x="0" y="559594"/>
                </a:lnTo>
                <a:lnTo>
                  <a:pt x="204788" y="285750"/>
                </a:lnTo>
                <a:lnTo>
                  <a:pt x="7142" y="0"/>
                </a:lnTo>
                <a:close/>
              </a:path>
            </a:pathLst>
          </a:custGeom>
          <a:solidFill>
            <a:srgbClr val="8EC7E5">
              <a:alpha val="28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710151" y="2595131"/>
            <a:ext cx="286151" cy="252852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AFAFAF">
              <a:alpha val="3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Freeform 53"/>
          <p:cNvSpPr/>
          <p:nvPr userDrawn="1"/>
        </p:nvSpPr>
        <p:spPr>
          <a:xfrm>
            <a:off x="8692459" y="2036320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Freeform 54"/>
          <p:cNvSpPr/>
          <p:nvPr userDrawn="1"/>
        </p:nvSpPr>
        <p:spPr>
          <a:xfrm>
            <a:off x="9450240" y="3020597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45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Freeform 55"/>
          <p:cNvSpPr/>
          <p:nvPr userDrawn="1"/>
        </p:nvSpPr>
        <p:spPr>
          <a:xfrm>
            <a:off x="11612856" y="6082730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723900" y="6380172"/>
            <a:ext cx="3021013" cy="325438"/>
            <a:chOff x="456" y="4019"/>
            <a:chExt cx="1903" cy="205"/>
          </a:xfrm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456" y="4074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07" y="4074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842" y="4019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008" y="4074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176" y="4074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330" y="4074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1642" y="4093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1710" y="4080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1760" y="4093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1793" y="4093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838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883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965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2013" y="4080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 userDrawn="1"/>
          </p:nvSpPr>
          <p:spPr bwMode="auto">
            <a:xfrm>
              <a:off x="2058" y="4093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 userDrawn="1"/>
          </p:nvSpPr>
          <p:spPr bwMode="auto">
            <a:xfrm>
              <a:off x="2106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 userDrawn="1"/>
          </p:nvSpPr>
          <p:spPr bwMode="auto">
            <a:xfrm>
              <a:off x="2128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2149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2197" y="4093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2243" y="4093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2290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1594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auto">
            <a:xfrm>
              <a:off x="1594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8"/>
            <p:cNvSpPr>
              <a:spLocks noEditPoints="1"/>
            </p:cNvSpPr>
            <p:nvPr userDrawn="1"/>
          </p:nvSpPr>
          <p:spPr bwMode="auto">
            <a:xfrm>
              <a:off x="1685" y="4165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auto">
            <a:xfrm>
              <a:off x="1730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1776" y="4165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1809" y="4152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>
              <a:spLocks noEditPoints="1"/>
            </p:cNvSpPr>
            <p:nvPr userDrawn="1"/>
          </p:nvSpPr>
          <p:spPr bwMode="auto">
            <a:xfrm>
              <a:off x="1829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auto">
            <a:xfrm>
              <a:off x="1875" y="4165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 userDrawn="1"/>
          </p:nvSpPr>
          <p:spPr bwMode="auto">
            <a:xfrm>
              <a:off x="1920" y="4165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963" y="4165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7" name="Freeform 36"/>
            <p:cNvSpPr>
              <a:spLocks/>
            </p:cNvSpPr>
            <p:nvPr userDrawn="1"/>
          </p:nvSpPr>
          <p:spPr bwMode="auto">
            <a:xfrm>
              <a:off x="2032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8" name="Freeform 37"/>
            <p:cNvSpPr>
              <a:spLocks/>
            </p:cNvSpPr>
            <p:nvPr userDrawn="1"/>
          </p:nvSpPr>
          <p:spPr bwMode="auto">
            <a:xfrm>
              <a:off x="2076" y="4167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9" name="Freeform 38"/>
            <p:cNvSpPr>
              <a:spLocks/>
            </p:cNvSpPr>
            <p:nvPr userDrawn="1"/>
          </p:nvSpPr>
          <p:spPr bwMode="auto">
            <a:xfrm>
              <a:off x="2121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0" name="Freeform 39"/>
            <p:cNvSpPr>
              <a:spLocks/>
            </p:cNvSpPr>
            <p:nvPr userDrawn="1"/>
          </p:nvSpPr>
          <p:spPr bwMode="auto">
            <a:xfrm>
              <a:off x="2164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1" name="Freeform 40"/>
            <p:cNvSpPr>
              <a:spLocks noEditPoints="1"/>
            </p:cNvSpPr>
            <p:nvPr userDrawn="1"/>
          </p:nvSpPr>
          <p:spPr bwMode="auto">
            <a:xfrm>
              <a:off x="2207" y="4165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2" name="Freeform 41"/>
            <p:cNvSpPr>
              <a:spLocks/>
            </p:cNvSpPr>
            <p:nvPr userDrawn="1"/>
          </p:nvSpPr>
          <p:spPr bwMode="auto">
            <a:xfrm>
              <a:off x="2252" y="4165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2293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4" name="Freeform 43"/>
            <p:cNvSpPr>
              <a:spLocks/>
            </p:cNvSpPr>
            <p:nvPr userDrawn="1"/>
          </p:nvSpPr>
          <p:spPr bwMode="auto">
            <a:xfrm>
              <a:off x="1637" y="4150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5" name="Freeform 44"/>
            <p:cNvSpPr>
              <a:spLocks noEditPoints="1"/>
            </p:cNvSpPr>
            <p:nvPr userDrawn="1"/>
          </p:nvSpPr>
          <p:spPr bwMode="auto">
            <a:xfrm>
              <a:off x="2333" y="4152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0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070" y="0"/>
            <a:ext cx="6132756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955" y="6382434"/>
            <a:ext cx="3022601" cy="320040"/>
          </a:xfrm>
          <a:prstGeom prst="rect">
            <a:avLst/>
          </a:prstGeom>
        </p:spPr>
      </p:pic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731707" y="0"/>
            <a:ext cx="9457118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955" y="6382434"/>
            <a:ext cx="3022601" cy="320040"/>
          </a:xfrm>
          <a:prstGeom prst="rect">
            <a:avLst/>
          </a:prstGeom>
        </p:spPr>
      </p:pic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600" y="0"/>
            <a:ext cx="5571225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08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070" y="0"/>
            <a:ext cx="6132756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50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5964" y="0"/>
            <a:ext cx="7912861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-1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45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Utility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731707" y="0"/>
            <a:ext cx="9457118" cy="6858000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5679" y="0"/>
            <a:ext cx="9317610" cy="6858000"/>
          </a:xfrm>
          <a:custGeom>
            <a:avLst/>
            <a:gdLst>
              <a:gd name="connsiteX0" fmla="*/ 0 w 9317610"/>
              <a:gd name="connsiteY0" fmla="*/ 0 h 6858000"/>
              <a:gd name="connsiteX1" fmla="*/ 3044826 w 9317610"/>
              <a:gd name="connsiteY1" fmla="*/ 0 h 6858000"/>
              <a:gd name="connsiteX2" fmla="*/ 3617260 w 9317610"/>
              <a:gd name="connsiteY2" fmla="*/ 0 h 6858000"/>
              <a:gd name="connsiteX3" fmla="*/ 9317610 w 9317610"/>
              <a:gd name="connsiteY3" fmla="*/ 0 h 6858000"/>
              <a:gd name="connsiteX4" fmla="*/ 9317610 w 9317610"/>
              <a:gd name="connsiteY4" fmla="*/ 1 h 6858000"/>
              <a:gd name="connsiteX5" fmla="*/ 6732584 w 9317610"/>
              <a:gd name="connsiteY5" fmla="*/ 1 h 6858000"/>
              <a:gd name="connsiteX6" fmla="*/ 9311253 w 9317610"/>
              <a:gd name="connsiteY6" fmla="*/ 3432956 h 6858000"/>
              <a:gd name="connsiteX7" fmla="*/ 6732585 w 9317610"/>
              <a:gd name="connsiteY7" fmla="*/ 6858000 h 6858000"/>
              <a:gd name="connsiteX8" fmla="*/ 3617260 w 9317610"/>
              <a:gd name="connsiteY8" fmla="*/ 6858000 h 6858000"/>
              <a:gd name="connsiteX9" fmla="*/ 3044826 w 9317610"/>
              <a:gd name="connsiteY9" fmla="*/ 6858000 h 6858000"/>
              <a:gd name="connsiteX10" fmla="*/ 0 w 931761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17610" h="6858000">
                <a:moveTo>
                  <a:pt x="0" y="0"/>
                </a:moveTo>
                <a:lnTo>
                  <a:pt x="3044826" y="0"/>
                </a:lnTo>
                <a:lnTo>
                  <a:pt x="3617260" y="0"/>
                </a:lnTo>
                <a:lnTo>
                  <a:pt x="9317610" y="0"/>
                </a:lnTo>
                <a:lnTo>
                  <a:pt x="9317610" y="1"/>
                </a:lnTo>
                <a:lnTo>
                  <a:pt x="6732584" y="1"/>
                </a:lnTo>
                <a:lnTo>
                  <a:pt x="9311253" y="3432956"/>
                </a:lnTo>
                <a:lnTo>
                  <a:pt x="6732585" y="6858000"/>
                </a:lnTo>
                <a:lnTo>
                  <a:pt x="3617260" y="6858000"/>
                </a:lnTo>
                <a:lnTo>
                  <a:pt x="304482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3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978647" y="5009796"/>
            <a:ext cx="2653043" cy="1848204"/>
            <a:chOff x="6330795" y="5009796"/>
            <a:chExt cx="2653043" cy="1848204"/>
          </a:xfrm>
        </p:grpSpPr>
        <p:sp>
          <p:nvSpPr>
            <p:cNvPr id="46" name="Rectangle 17"/>
            <p:cNvSpPr/>
            <p:nvPr/>
          </p:nvSpPr>
          <p:spPr>
            <a:xfrm flipV="1">
              <a:off x="6330796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17"/>
            <p:cNvSpPr/>
            <p:nvPr/>
          </p:nvSpPr>
          <p:spPr>
            <a:xfrm flipV="1">
              <a:off x="6333177" y="5154408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 17"/>
            <p:cNvSpPr/>
            <p:nvPr/>
          </p:nvSpPr>
          <p:spPr>
            <a:xfrm flipV="1">
              <a:off x="6330795" y="5009796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9978647" y="0"/>
            <a:ext cx="2653043" cy="1848204"/>
            <a:chOff x="6330795" y="0"/>
            <a:chExt cx="2653043" cy="1848204"/>
          </a:xfrm>
        </p:grpSpPr>
        <p:sp>
          <p:nvSpPr>
            <p:cNvPr id="50" name="Rectangle 17"/>
            <p:cNvSpPr/>
            <p:nvPr/>
          </p:nvSpPr>
          <p:spPr>
            <a:xfrm>
              <a:off x="6333177" y="0"/>
              <a:ext cx="2445456" cy="1703592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Rectangle 17"/>
            <p:cNvSpPr/>
            <p:nvPr/>
          </p:nvSpPr>
          <p:spPr>
            <a:xfrm>
              <a:off x="6330795" y="0"/>
              <a:ext cx="2653043" cy="1848204"/>
            </a:xfrm>
            <a:custGeom>
              <a:avLst/>
              <a:gdLst/>
              <a:ahLst/>
              <a:cxnLst/>
              <a:rect l="l" t="t" r="r" b="b"/>
              <a:pathLst>
                <a:path w="2445456" h="1703592">
                  <a:moveTo>
                    <a:pt x="0" y="0"/>
                  </a:moveTo>
                  <a:lnTo>
                    <a:pt x="2445456" y="0"/>
                  </a:lnTo>
                  <a:lnTo>
                    <a:pt x="2445456" y="4849"/>
                  </a:lnTo>
                  <a:lnTo>
                    <a:pt x="1234315" y="1703592"/>
                  </a:lnTo>
                  <a:close/>
                </a:path>
              </a:pathLst>
            </a:custGeom>
            <a:solidFill>
              <a:schemeClr val="bg1">
                <a:alpha val="45000"/>
              </a:scheme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 userDrawn="1"/>
        </p:nvSpPr>
        <p:spPr>
          <a:xfrm>
            <a:off x="-1" y="0"/>
            <a:ext cx="9113900" cy="6858000"/>
          </a:xfrm>
          <a:custGeom>
            <a:avLst/>
            <a:gdLst>
              <a:gd name="connsiteX0" fmla="*/ 0 w 9113900"/>
              <a:gd name="connsiteY0" fmla="*/ 0 h 6858000"/>
              <a:gd name="connsiteX1" fmla="*/ 3044825 w 9113900"/>
              <a:gd name="connsiteY1" fmla="*/ 0 h 6858000"/>
              <a:gd name="connsiteX2" fmla="*/ 3739755 w 9113900"/>
              <a:gd name="connsiteY2" fmla="*/ 0 h 6858000"/>
              <a:gd name="connsiteX3" fmla="*/ 9113900 w 9113900"/>
              <a:gd name="connsiteY3" fmla="*/ 0 h 6858000"/>
              <a:gd name="connsiteX4" fmla="*/ 9113900 w 9113900"/>
              <a:gd name="connsiteY4" fmla="*/ 1 h 6858000"/>
              <a:gd name="connsiteX5" fmla="*/ 6528874 w 9113900"/>
              <a:gd name="connsiteY5" fmla="*/ 1 h 6858000"/>
              <a:gd name="connsiteX6" fmla="*/ 9107543 w 9113900"/>
              <a:gd name="connsiteY6" fmla="*/ 3432956 h 6858000"/>
              <a:gd name="connsiteX7" fmla="*/ 6528875 w 9113900"/>
              <a:gd name="connsiteY7" fmla="*/ 6858000 h 6858000"/>
              <a:gd name="connsiteX8" fmla="*/ 3739755 w 9113900"/>
              <a:gd name="connsiteY8" fmla="*/ 6858000 h 6858000"/>
              <a:gd name="connsiteX9" fmla="*/ 3044825 w 9113900"/>
              <a:gd name="connsiteY9" fmla="*/ 6858000 h 6858000"/>
              <a:gd name="connsiteX10" fmla="*/ 0 w 9113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13900" h="6858000">
                <a:moveTo>
                  <a:pt x="0" y="0"/>
                </a:moveTo>
                <a:lnTo>
                  <a:pt x="3044825" y="0"/>
                </a:lnTo>
                <a:lnTo>
                  <a:pt x="3739755" y="0"/>
                </a:lnTo>
                <a:lnTo>
                  <a:pt x="9113900" y="0"/>
                </a:lnTo>
                <a:lnTo>
                  <a:pt x="9113900" y="1"/>
                </a:lnTo>
                <a:lnTo>
                  <a:pt x="6528874" y="1"/>
                </a:lnTo>
                <a:lnTo>
                  <a:pt x="9107543" y="3432956"/>
                </a:lnTo>
                <a:lnTo>
                  <a:pt x="6528875" y="6858000"/>
                </a:lnTo>
                <a:lnTo>
                  <a:pt x="3739755" y="6858000"/>
                </a:lnTo>
                <a:lnTo>
                  <a:pt x="304482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41000">
                <a:schemeClr val="bg1"/>
              </a:gs>
            </a:gsLst>
            <a:lin ang="10800000" scaled="0"/>
            <a:tileRect/>
          </a:gra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4"/>
            <a:ext cx="10969943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68417"/>
            <a:ext cx="7132320" cy="4713287"/>
          </a:xfrm>
          <a:prstGeom prst="rect">
            <a:avLst/>
          </a:prstGeom>
        </p:spPr>
        <p:txBody>
          <a:bodyPr/>
          <a:lstStyle>
            <a:lvl1pPr marL="287343" indent="-287343">
              <a:buClr>
                <a:schemeClr val="accent4"/>
              </a:buClr>
              <a:buSzPct val="100000"/>
              <a:defRPr/>
            </a:lvl1pPr>
            <a:lvl2pPr marL="515946" indent="-228604">
              <a:buClr>
                <a:schemeClr val="accent4"/>
              </a:buClr>
              <a:buSzPct val="100000"/>
              <a:defRPr/>
            </a:lvl2pPr>
            <a:lvl3pPr>
              <a:buClr>
                <a:schemeClr val="accent4"/>
              </a:buClr>
              <a:buSzPct val="100000"/>
              <a:defRPr/>
            </a:lvl3pPr>
            <a:lvl4pPr>
              <a:buSzPct val="85000"/>
              <a:defRPr/>
            </a:lvl4pPr>
            <a:lvl5pPr>
              <a:buSzPct val="85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Freeform 25"/>
          <p:cNvSpPr/>
          <p:nvPr userDrawn="1"/>
        </p:nvSpPr>
        <p:spPr>
          <a:xfrm>
            <a:off x="9953305" y="2259590"/>
            <a:ext cx="453785" cy="400979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1305755" y="3727950"/>
            <a:ext cx="273251" cy="239728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solidFill>
            <a:srgbClr val="003A69">
              <a:alpha val="33000"/>
            </a:srgb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907875" y="5561308"/>
            <a:ext cx="497846" cy="444900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  <a:gd name="connsiteX0" fmla="*/ -1 w 1231105"/>
              <a:gd name="connsiteY0" fmla="*/ 859 h 1100176"/>
              <a:gd name="connsiteX1" fmla="*/ 419099 w 1231105"/>
              <a:gd name="connsiteY1" fmla="*/ 859 h 1100176"/>
              <a:gd name="connsiteX2" fmla="*/ 614361 w 1231105"/>
              <a:gd name="connsiteY2" fmla="*/ 267559 h 1100176"/>
              <a:gd name="connsiteX3" fmla="*/ 802481 w 1231105"/>
              <a:gd name="connsiteY3" fmla="*/ 0 h 1100176"/>
              <a:gd name="connsiteX4" fmla="*/ 1231105 w 1231105"/>
              <a:gd name="connsiteY4" fmla="*/ 859 h 1100176"/>
              <a:gd name="connsiteX5" fmla="*/ 821530 w 1231105"/>
              <a:gd name="connsiteY5" fmla="*/ 541402 h 1100176"/>
              <a:gd name="connsiteX6" fmla="*/ 1223104 w 1231105"/>
              <a:gd name="connsiteY6" fmla="*/ 1089949 h 1100176"/>
              <a:gd name="connsiteX7" fmla="*/ 812006 w 1231105"/>
              <a:gd name="connsiteY7" fmla="*/ 1088232 h 1100176"/>
              <a:gd name="connsiteX8" fmla="*/ 611980 w 1231105"/>
              <a:gd name="connsiteY8" fmla="*/ 812865 h 1100176"/>
              <a:gd name="connsiteX9" fmla="*/ 411955 w 1231105"/>
              <a:gd name="connsiteY9" fmla="*/ 1089090 h 1100176"/>
              <a:gd name="connsiteX10" fmla="*/ 8708 w 1231105"/>
              <a:gd name="connsiteY10" fmla="*/ 1100176 h 1100176"/>
              <a:gd name="connsiteX11" fmla="*/ 404811 w 1231105"/>
              <a:gd name="connsiteY11" fmla="*/ 548546 h 1100176"/>
              <a:gd name="connsiteX12" fmla="*/ -1 w 1231105"/>
              <a:gd name="connsiteY12" fmla="*/ 859 h 11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105" h="1100176">
                <a:moveTo>
                  <a:pt x="-1" y="859"/>
                </a:moveTo>
                <a:lnTo>
                  <a:pt x="419099" y="859"/>
                </a:lnTo>
                <a:lnTo>
                  <a:pt x="614361" y="267559"/>
                </a:lnTo>
                <a:lnTo>
                  <a:pt x="802481" y="0"/>
                </a:lnTo>
                <a:lnTo>
                  <a:pt x="1231105" y="859"/>
                </a:lnTo>
                <a:lnTo>
                  <a:pt x="821530" y="541402"/>
                </a:lnTo>
                <a:lnTo>
                  <a:pt x="1223104" y="1089949"/>
                </a:lnTo>
                <a:lnTo>
                  <a:pt x="812006" y="1088232"/>
                </a:lnTo>
                <a:lnTo>
                  <a:pt x="611980" y="812865"/>
                </a:lnTo>
                <a:lnTo>
                  <a:pt x="411955" y="1089090"/>
                </a:lnTo>
                <a:lnTo>
                  <a:pt x="8708" y="1100176"/>
                </a:lnTo>
                <a:lnTo>
                  <a:pt x="404811" y="548546"/>
                </a:lnTo>
                <a:lnTo>
                  <a:pt x="-1" y="85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09441" y="1055909"/>
            <a:ext cx="1096994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725878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Freeform 52"/>
          <p:cNvSpPr/>
          <p:nvPr userDrawn="1"/>
        </p:nvSpPr>
        <p:spPr>
          <a:xfrm>
            <a:off x="9444107" y="4648038"/>
            <a:ext cx="818797" cy="723515"/>
          </a:xfrm>
          <a:custGeom>
            <a:avLst/>
            <a:gdLst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12006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2245 w 1233487"/>
              <a:gd name="connsiteY6" fmla="*/ 1082609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90612"/>
              <a:gd name="connsiteX1" fmla="*/ 421481 w 1233487"/>
              <a:gd name="connsiteY1" fmla="*/ 0 h 1090612"/>
              <a:gd name="connsiteX2" fmla="*/ 616743 w 1233487"/>
              <a:gd name="connsiteY2" fmla="*/ 266700 h 1090612"/>
              <a:gd name="connsiteX3" fmla="*/ 804862 w 1233487"/>
              <a:gd name="connsiteY3" fmla="*/ 2381 h 1090612"/>
              <a:gd name="connsiteX4" fmla="*/ 1233487 w 1233487"/>
              <a:gd name="connsiteY4" fmla="*/ 0 h 1090612"/>
              <a:gd name="connsiteX5" fmla="*/ 823912 w 1233487"/>
              <a:gd name="connsiteY5" fmla="*/ 540543 h 1090612"/>
              <a:gd name="connsiteX6" fmla="*/ 1228725 w 1233487"/>
              <a:gd name="connsiteY6" fmla="*/ 1085850 h 1090612"/>
              <a:gd name="connsiteX7" fmla="*/ 814387 w 1233487"/>
              <a:gd name="connsiteY7" fmla="*/ 1090612 h 1090612"/>
              <a:gd name="connsiteX8" fmla="*/ 614362 w 1233487"/>
              <a:gd name="connsiteY8" fmla="*/ 812006 h 1090612"/>
              <a:gd name="connsiteX9" fmla="*/ 414337 w 1233487"/>
              <a:gd name="connsiteY9" fmla="*/ 1088231 h 1090612"/>
              <a:gd name="connsiteX10" fmla="*/ 0 w 1233487"/>
              <a:gd name="connsiteY10" fmla="*/ 1088231 h 1090612"/>
              <a:gd name="connsiteX11" fmla="*/ 407193 w 1233487"/>
              <a:gd name="connsiteY11" fmla="*/ 547687 h 1090612"/>
              <a:gd name="connsiteX12" fmla="*/ 2381 w 1233487"/>
              <a:gd name="connsiteY12" fmla="*/ 0 h 1090612"/>
              <a:gd name="connsiteX0" fmla="*/ 2381 w 1233487"/>
              <a:gd name="connsiteY0" fmla="*/ 0 h 1088231"/>
              <a:gd name="connsiteX1" fmla="*/ 421481 w 1233487"/>
              <a:gd name="connsiteY1" fmla="*/ 0 h 1088231"/>
              <a:gd name="connsiteX2" fmla="*/ 616743 w 1233487"/>
              <a:gd name="connsiteY2" fmla="*/ 266700 h 1088231"/>
              <a:gd name="connsiteX3" fmla="*/ 804862 w 1233487"/>
              <a:gd name="connsiteY3" fmla="*/ 2381 h 1088231"/>
              <a:gd name="connsiteX4" fmla="*/ 1233487 w 1233487"/>
              <a:gd name="connsiteY4" fmla="*/ 0 h 1088231"/>
              <a:gd name="connsiteX5" fmla="*/ 823912 w 1233487"/>
              <a:gd name="connsiteY5" fmla="*/ 540543 h 1088231"/>
              <a:gd name="connsiteX6" fmla="*/ 1228725 w 1233487"/>
              <a:gd name="connsiteY6" fmla="*/ 1085850 h 1088231"/>
              <a:gd name="connsiteX7" fmla="*/ 814388 w 1233487"/>
              <a:gd name="connsiteY7" fmla="*/ 1087373 h 1088231"/>
              <a:gd name="connsiteX8" fmla="*/ 614362 w 1233487"/>
              <a:gd name="connsiteY8" fmla="*/ 812006 h 1088231"/>
              <a:gd name="connsiteX9" fmla="*/ 414337 w 1233487"/>
              <a:gd name="connsiteY9" fmla="*/ 1088231 h 1088231"/>
              <a:gd name="connsiteX10" fmla="*/ 0 w 1233487"/>
              <a:gd name="connsiteY10" fmla="*/ 1088231 h 1088231"/>
              <a:gd name="connsiteX11" fmla="*/ 407193 w 1233487"/>
              <a:gd name="connsiteY11" fmla="*/ 547687 h 1088231"/>
              <a:gd name="connsiteX12" fmla="*/ 2381 w 1233487"/>
              <a:gd name="connsiteY12" fmla="*/ 0 h 1088231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2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0 h 1089090"/>
              <a:gd name="connsiteX1" fmla="*/ 421481 w 1233487"/>
              <a:gd name="connsiteY1" fmla="*/ 0 h 1089090"/>
              <a:gd name="connsiteX2" fmla="*/ 616743 w 1233487"/>
              <a:gd name="connsiteY2" fmla="*/ 266700 h 1089090"/>
              <a:gd name="connsiteX3" fmla="*/ 804863 w 1233487"/>
              <a:gd name="connsiteY3" fmla="*/ 2381 h 1089090"/>
              <a:gd name="connsiteX4" fmla="*/ 1233487 w 1233487"/>
              <a:gd name="connsiteY4" fmla="*/ 0 h 1089090"/>
              <a:gd name="connsiteX5" fmla="*/ 823912 w 1233487"/>
              <a:gd name="connsiteY5" fmla="*/ 540543 h 1089090"/>
              <a:gd name="connsiteX6" fmla="*/ 1225486 w 1233487"/>
              <a:gd name="connsiteY6" fmla="*/ 1089090 h 1089090"/>
              <a:gd name="connsiteX7" fmla="*/ 814388 w 1233487"/>
              <a:gd name="connsiteY7" fmla="*/ 1087373 h 1089090"/>
              <a:gd name="connsiteX8" fmla="*/ 614362 w 1233487"/>
              <a:gd name="connsiteY8" fmla="*/ 812006 h 1089090"/>
              <a:gd name="connsiteX9" fmla="*/ 414337 w 1233487"/>
              <a:gd name="connsiteY9" fmla="*/ 1088231 h 1089090"/>
              <a:gd name="connsiteX10" fmla="*/ 0 w 1233487"/>
              <a:gd name="connsiteY10" fmla="*/ 1088231 h 1089090"/>
              <a:gd name="connsiteX11" fmla="*/ 407193 w 1233487"/>
              <a:gd name="connsiteY11" fmla="*/ 547687 h 1089090"/>
              <a:gd name="connsiteX12" fmla="*/ 2381 w 1233487"/>
              <a:gd name="connsiteY12" fmla="*/ 0 h 1089090"/>
              <a:gd name="connsiteX0" fmla="*/ 2381 w 1233487"/>
              <a:gd name="connsiteY0" fmla="*/ 859 h 1089949"/>
              <a:gd name="connsiteX1" fmla="*/ 421481 w 1233487"/>
              <a:gd name="connsiteY1" fmla="*/ 859 h 1089949"/>
              <a:gd name="connsiteX2" fmla="*/ 616743 w 1233487"/>
              <a:gd name="connsiteY2" fmla="*/ 267559 h 1089949"/>
              <a:gd name="connsiteX3" fmla="*/ 804863 w 1233487"/>
              <a:gd name="connsiteY3" fmla="*/ 0 h 1089949"/>
              <a:gd name="connsiteX4" fmla="*/ 1233487 w 1233487"/>
              <a:gd name="connsiteY4" fmla="*/ 859 h 1089949"/>
              <a:gd name="connsiteX5" fmla="*/ 823912 w 1233487"/>
              <a:gd name="connsiteY5" fmla="*/ 541402 h 1089949"/>
              <a:gd name="connsiteX6" fmla="*/ 1225486 w 1233487"/>
              <a:gd name="connsiteY6" fmla="*/ 1089949 h 1089949"/>
              <a:gd name="connsiteX7" fmla="*/ 814388 w 1233487"/>
              <a:gd name="connsiteY7" fmla="*/ 1088232 h 1089949"/>
              <a:gd name="connsiteX8" fmla="*/ 614362 w 1233487"/>
              <a:gd name="connsiteY8" fmla="*/ 812865 h 1089949"/>
              <a:gd name="connsiteX9" fmla="*/ 414337 w 1233487"/>
              <a:gd name="connsiteY9" fmla="*/ 1089090 h 1089949"/>
              <a:gd name="connsiteX10" fmla="*/ 0 w 1233487"/>
              <a:gd name="connsiteY10" fmla="*/ 1089090 h 1089949"/>
              <a:gd name="connsiteX11" fmla="*/ 407193 w 1233487"/>
              <a:gd name="connsiteY11" fmla="*/ 548546 h 1089949"/>
              <a:gd name="connsiteX12" fmla="*/ 2381 w 1233487"/>
              <a:gd name="connsiteY12" fmla="*/ 859 h 108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487" h="1089949">
                <a:moveTo>
                  <a:pt x="2381" y="859"/>
                </a:moveTo>
                <a:lnTo>
                  <a:pt x="421481" y="859"/>
                </a:lnTo>
                <a:lnTo>
                  <a:pt x="616743" y="267559"/>
                </a:lnTo>
                <a:lnTo>
                  <a:pt x="804863" y="0"/>
                </a:lnTo>
                <a:lnTo>
                  <a:pt x="1233487" y="859"/>
                </a:lnTo>
                <a:lnTo>
                  <a:pt x="823912" y="541402"/>
                </a:lnTo>
                <a:lnTo>
                  <a:pt x="1225486" y="1089949"/>
                </a:lnTo>
                <a:lnTo>
                  <a:pt x="814388" y="1088232"/>
                </a:lnTo>
                <a:lnTo>
                  <a:pt x="614362" y="812865"/>
                </a:lnTo>
                <a:lnTo>
                  <a:pt x="414337" y="1089090"/>
                </a:lnTo>
                <a:lnTo>
                  <a:pt x="0" y="1089090"/>
                </a:lnTo>
                <a:lnTo>
                  <a:pt x="407193" y="548546"/>
                </a:lnTo>
                <a:lnTo>
                  <a:pt x="2381" y="859"/>
                </a:lnTo>
                <a:close/>
              </a:path>
            </a:pathLst>
          </a:custGeom>
          <a:noFill/>
          <a:ln w="6350" cap="sq">
            <a:solidFill>
              <a:schemeClr val="accent4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/>
          <p:cNvSpPr/>
          <p:nvPr userDrawn="1"/>
        </p:nvSpPr>
        <p:spPr>
          <a:xfrm>
            <a:off x="11906967" y="3051885"/>
            <a:ext cx="281858" cy="754231"/>
          </a:xfrm>
          <a:custGeom>
            <a:avLst/>
            <a:gdLst/>
            <a:ahLst/>
            <a:cxnLst/>
            <a:rect l="l" t="t" r="r" b="b"/>
            <a:pathLst>
              <a:path w="281858" h="754231">
                <a:moveTo>
                  <a:pt x="281858" y="0"/>
                </a:moveTo>
                <a:lnTo>
                  <a:pt x="281858" y="754231"/>
                </a:lnTo>
                <a:lnTo>
                  <a:pt x="0" y="37755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21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8009" y="304805"/>
            <a:ext cx="10971375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8013" y="1268413"/>
            <a:ext cx="10971373" cy="4713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24865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Information Security Level x – Confidential</a:t>
            </a:r>
          </a:p>
          <a:p>
            <a:pPr marL="0" algn="l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tabLst>
                <a:tab pos="2577643" algn="l"/>
              </a:tabLst>
              <a:defRPr/>
            </a:pPr>
            <a:r>
              <a:rPr lang="en-US" sz="700" kern="120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rPr>
              <a:t>© 2016 – Proprietary and Confidential Information of Amdocs</a:t>
            </a:r>
            <a:endParaRPr lang="en-US" sz="700" kern="1200" dirty="0">
              <a:solidFill>
                <a:schemeClr val="tx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822325" y="6386522"/>
            <a:ext cx="3021013" cy="325438"/>
            <a:chOff x="518" y="4023"/>
            <a:chExt cx="1903" cy="205"/>
          </a:xfrm>
          <a:solidFill>
            <a:schemeClr val="tx2"/>
          </a:solidFill>
        </p:grpSpPr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669" y="4078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904" y="4023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8"/>
            <p:cNvSpPr>
              <a:spLocks noEditPoints="1"/>
            </p:cNvSpPr>
            <p:nvPr userDrawn="1"/>
          </p:nvSpPr>
          <p:spPr bwMode="auto">
            <a:xfrm>
              <a:off x="1070" y="4078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1238" y="4078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392" y="4078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1"/>
            <p:cNvSpPr>
              <a:spLocks/>
            </p:cNvSpPr>
            <p:nvPr userDrawn="1"/>
          </p:nvSpPr>
          <p:spPr bwMode="auto">
            <a:xfrm>
              <a:off x="1704" y="4097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2"/>
            <p:cNvSpPr>
              <a:spLocks noEditPoints="1"/>
            </p:cNvSpPr>
            <p:nvPr userDrawn="1"/>
          </p:nvSpPr>
          <p:spPr bwMode="auto">
            <a:xfrm>
              <a:off x="1772" y="4084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3"/>
            <p:cNvSpPr>
              <a:spLocks/>
            </p:cNvSpPr>
            <p:nvPr userDrawn="1"/>
          </p:nvSpPr>
          <p:spPr bwMode="auto">
            <a:xfrm>
              <a:off x="1822" y="4097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4"/>
            <p:cNvSpPr>
              <a:spLocks noEditPoints="1"/>
            </p:cNvSpPr>
            <p:nvPr userDrawn="1"/>
          </p:nvSpPr>
          <p:spPr bwMode="auto">
            <a:xfrm>
              <a:off x="1855" y="4097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1900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 userDrawn="1"/>
          </p:nvSpPr>
          <p:spPr bwMode="auto">
            <a:xfrm>
              <a:off x="1945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2027" y="4097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auto">
            <a:xfrm>
              <a:off x="2075" y="4084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9"/>
            <p:cNvSpPr>
              <a:spLocks noEditPoints="1"/>
            </p:cNvSpPr>
            <p:nvPr userDrawn="1"/>
          </p:nvSpPr>
          <p:spPr bwMode="auto">
            <a:xfrm>
              <a:off x="2120" y="4097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20"/>
            <p:cNvSpPr>
              <a:spLocks noChangeArrowheads="1"/>
            </p:cNvSpPr>
            <p:nvPr userDrawn="1"/>
          </p:nvSpPr>
          <p:spPr bwMode="auto">
            <a:xfrm>
              <a:off x="2168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Rectangle 21"/>
            <p:cNvSpPr>
              <a:spLocks noChangeArrowheads="1"/>
            </p:cNvSpPr>
            <p:nvPr userDrawn="1"/>
          </p:nvSpPr>
          <p:spPr bwMode="auto">
            <a:xfrm>
              <a:off x="2190" y="4084"/>
              <a:ext cx="12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2"/>
            <p:cNvSpPr>
              <a:spLocks noEditPoints="1"/>
            </p:cNvSpPr>
            <p:nvPr userDrawn="1"/>
          </p:nvSpPr>
          <p:spPr bwMode="auto">
            <a:xfrm>
              <a:off x="2211" y="4097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"/>
            <p:cNvSpPr>
              <a:spLocks/>
            </p:cNvSpPr>
            <p:nvPr userDrawn="1"/>
          </p:nvSpPr>
          <p:spPr bwMode="auto">
            <a:xfrm>
              <a:off x="2259" y="4097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auto">
            <a:xfrm>
              <a:off x="2305" y="4097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5"/>
            <p:cNvSpPr>
              <a:spLocks noEditPoints="1"/>
            </p:cNvSpPr>
            <p:nvPr userDrawn="1"/>
          </p:nvSpPr>
          <p:spPr bwMode="auto">
            <a:xfrm>
              <a:off x="2352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6"/>
            <p:cNvSpPr>
              <a:spLocks noEditPoints="1"/>
            </p:cNvSpPr>
            <p:nvPr userDrawn="1"/>
          </p:nvSpPr>
          <p:spPr bwMode="auto">
            <a:xfrm>
              <a:off x="1656" y="4097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7"/>
            <p:cNvSpPr>
              <a:spLocks noEditPoints="1"/>
            </p:cNvSpPr>
            <p:nvPr userDrawn="1"/>
          </p:nvSpPr>
          <p:spPr bwMode="auto">
            <a:xfrm>
              <a:off x="1656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8"/>
            <p:cNvSpPr>
              <a:spLocks noEditPoints="1"/>
            </p:cNvSpPr>
            <p:nvPr userDrawn="1"/>
          </p:nvSpPr>
          <p:spPr bwMode="auto">
            <a:xfrm>
              <a:off x="1747" y="4169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9"/>
            <p:cNvSpPr>
              <a:spLocks noEditPoints="1"/>
            </p:cNvSpPr>
            <p:nvPr userDrawn="1"/>
          </p:nvSpPr>
          <p:spPr bwMode="auto">
            <a:xfrm>
              <a:off x="1792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auto">
            <a:xfrm>
              <a:off x="1838" y="4169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1"/>
            <p:cNvSpPr>
              <a:spLocks noEditPoints="1"/>
            </p:cNvSpPr>
            <p:nvPr userDrawn="1"/>
          </p:nvSpPr>
          <p:spPr bwMode="auto">
            <a:xfrm>
              <a:off x="1871" y="4156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2"/>
            <p:cNvSpPr>
              <a:spLocks noEditPoints="1"/>
            </p:cNvSpPr>
            <p:nvPr userDrawn="1"/>
          </p:nvSpPr>
          <p:spPr bwMode="auto">
            <a:xfrm>
              <a:off x="1891" y="4169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3"/>
            <p:cNvSpPr>
              <a:spLocks/>
            </p:cNvSpPr>
            <p:nvPr userDrawn="1"/>
          </p:nvSpPr>
          <p:spPr bwMode="auto">
            <a:xfrm>
              <a:off x="1937" y="4169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4"/>
            <p:cNvSpPr>
              <a:spLocks/>
            </p:cNvSpPr>
            <p:nvPr userDrawn="1"/>
          </p:nvSpPr>
          <p:spPr bwMode="auto">
            <a:xfrm>
              <a:off x="1982" y="4169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35"/>
            <p:cNvSpPr>
              <a:spLocks noEditPoints="1"/>
            </p:cNvSpPr>
            <p:nvPr userDrawn="1"/>
          </p:nvSpPr>
          <p:spPr bwMode="auto">
            <a:xfrm>
              <a:off x="2025" y="4169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6"/>
            <p:cNvSpPr>
              <a:spLocks/>
            </p:cNvSpPr>
            <p:nvPr userDrawn="1"/>
          </p:nvSpPr>
          <p:spPr bwMode="auto">
            <a:xfrm>
              <a:off x="2094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7"/>
            <p:cNvSpPr>
              <a:spLocks/>
            </p:cNvSpPr>
            <p:nvPr userDrawn="1"/>
          </p:nvSpPr>
          <p:spPr bwMode="auto">
            <a:xfrm>
              <a:off x="2138" y="4171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8"/>
            <p:cNvSpPr>
              <a:spLocks/>
            </p:cNvSpPr>
            <p:nvPr userDrawn="1"/>
          </p:nvSpPr>
          <p:spPr bwMode="auto">
            <a:xfrm>
              <a:off x="2183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39"/>
            <p:cNvSpPr>
              <a:spLocks/>
            </p:cNvSpPr>
            <p:nvPr userDrawn="1"/>
          </p:nvSpPr>
          <p:spPr bwMode="auto">
            <a:xfrm>
              <a:off x="2226" y="4169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0"/>
            <p:cNvSpPr>
              <a:spLocks noEditPoints="1"/>
            </p:cNvSpPr>
            <p:nvPr userDrawn="1"/>
          </p:nvSpPr>
          <p:spPr bwMode="auto">
            <a:xfrm>
              <a:off x="2269" y="4169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1"/>
            <p:cNvSpPr>
              <a:spLocks/>
            </p:cNvSpPr>
            <p:nvPr userDrawn="1"/>
          </p:nvSpPr>
          <p:spPr bwMode="auto">
            <a:xfrm>
              <a:off x="2314" y="4169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2"/>
            <p:cNvSpPr>
              <a:spLocks/>
            </p:cNvSpPr>
            <p:nvPr userDrawn="1"/>
          </p:nvSpPr>
          <p:spPr bwMode="auto">
            <a:xfrm>
              <a:off x="2355" y="4169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3"/>
            <p:cNvSpPr>
              <a:spLocks/>
            </p:cNvSpPr>
            <p:nvPr userDrawn="1"/>
          </p:nvSpPr>
          <p:spPr bwMode="auto">
            <a:xfrm>
              <a:off x="1699" y="4154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4"/>
            <p:cNvSpPr>
              <a:spLocks noEditPoints="1"/>
            </p:cNvSpPr>
            <p:nvPr userDrawn="1"/>
          </p:nvSpPr>
          <p:spPr bwMode="auto">
            <a:xfrm>
              <a:off x="2395" y="4156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8" name="Rectangle 57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b="0" i="0" spc="0" dirty="0" smtClean="0">
                <a:solidFill>
                  <a:srgbClr val="093E64"/>
                </a:solidFill>
                <a:effectLst/>
                <a:latin typeface="+mn-lt"/>
              </a:rPr>
              <a:t>POWERING  FEARLESS </a:t>
            </a:r>
            <a:r>
              <a:rPr lang="en-GB" sz="1600" b="1" i="0" spc="140" baseline="0" dirty="0" smtClean="0">
                <a:solidFill>
                  <a:srgbClr val="093E64"/>
                </a:solidFill>
                <a:effectLst/>
                <a:latin typeface="+mn-lt"/>
              </a:rPr>
              <a:t>TRANSFORMATIONS</a:t>
            </a:r>
            <a:endParaRPr lang="en-GB" sz="1600" b="1" spc="140" baseline="0" dirty="0">
              <a:solidFill>
                <a:srgbClr val="093E64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650" r:id="rId2"/>
    <p:sldLayoutId id="2147483785" r:id="rId3"/>
    <p:sldLayoutId id="2147483705" r:id="rId4"/>
    <p:sldLayoutId id="2147483665" r:id="rId5"/>
    <p:sldLayoutId id="2147483769" r:id="rId6"/>
    <p:sldLayoutId id="2147483786" r:id="rId7"/>
    <p:sldLayoutId id="2147483790" r:id="rId8"/>
    <p:sldLayoutId id="2147483787" r:id="rId9"/>
    <p:sldLayoutId id="2147483788" r:id="rId10"/>
    <p:sldLayoutId id="2147483737" r:id="rId11"/>
    <p:sldLayoutId id="2147483768" r:id="rId12"/>
    <p:sldLayoutId id="2147483789" r:id="rId13"/>
    <p:sldLayoutId id="2147483758" r:id="rId14"/>
    <p:sldLayoutId id="2147483776" r:id="rId15"/>
    <p:sldLayoutId id="2147483674" r:id="rId16"/>
    <p:sldLayoutId id="214748372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8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</p:titleStyle>
    <p:bodyStyle>
      <a:lvl1pPr marL="287343" indent="-287343" algn="l" defTabSz="457208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4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515946" indent="-228604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0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685811" indent="-169866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18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916003" indent="-231779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ga-IE" sz="16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1144607" indent="-230192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en-US" sz="1400" b="0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42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3" userDrawn="1">
          <p15:clr>
            <a:srgbClr val="A4A3A4"/>
          </p15:clr>
        </p15:guide>
        <p15:guide id="3" orient="horz" pos="192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6" pos="7468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8009" y="304805"/>
            <a:ext cx="10971375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8013" y="1268413"/>
            <a:ext cx="10971373" cy="4713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94604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14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Freeform 15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8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</p:titleStyle>
    <p:bodyStyle>
      <a:lvl1pPr marL="287343" indent="-287343" algn="l" defTabSz="457208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4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515946" indent="-228604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0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685811" indent="-169866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18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916003" indent="-231779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ga-IE" sz="16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1144607" indent="-230192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en-US" sz="1400" b="0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42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3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pos="7468">
          <p15:clr>
            <a:srgbClr val="A4A3A4"/>
          </p15:clr>
        </p15:guide>
        <p15:guide id="5" orient="horz" pos="3838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8009" y="304805"/>
            <a:ext cx="10971375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8013" y="1268413"/>
            <a:ext cx="10971373" cy="4713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94604" y="6452843"/>
            <a:ext cx="3556000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Information Security Level 2 – Sensitive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14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Freeform 15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4246" y="6382434"/>
            <a:ext cx="30226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8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</p:titleStyle>
    <p:bodyStyle>
      <a:lvl1pPr marL="287343" indent="-287343" algn="l" defTabSz="457208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4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515946" indent="-228604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0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685811" indent="-169866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18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916003" indent="-231779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ga-IE" sz="16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1144607" indent="-230192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en-US" sz="1400" b="0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42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3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pos="7468">
          <p15:clr>
            <a:srgbClr val="A4A3A4"/>
          </p15:clr>
        </p15:guide>
        <p15:guide id="5" orient="horz" pos="3838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8009" y="304805"/>
            <a:ext cx="10971375" cy="7511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8013" y="1268413"/>
            <a:ext cx="10971373" cy="4713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 bwMode="auto">
          <a:xfrm>
            <a:off x="329100" y="6503141"/>
            <a:ext cx="719707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12ADAA-ABC8-4CC2-84D6-F52FAA46FABC}" type="slidenum">
              <a:rPr>
                <a:solidFill>
                  <a:srgbClr val="4D4E53"/>
                </a:solidFill>
              </a:rPr>
              <a:pPr/>
              <a:t>‹#›</a:t>
            </a:fld>
            <a:endParaRPr dirty="0">
              <a:solidFill>
                <a:srgbClr val="4D4E53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94604" y="6452843"/>
            <a:ext cx="2613216" cy="30777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Information Security Level x – Confidential</a:t>
            </a:r>
          </a:p>
          <a:p>
            <a:pPr defTabSz="914378">
              <a:tabLst>
                <a:tab pos="2577643" algn="l"/>
              </a:tabLst>
              <a:defRPr/>
            </a:pPr>
            <a:r>
              <a:rPr lang="en-US" sz="700" dirty="0" smtClean="0">
                <a:solidFill>
                  <a:srgbClr val="4D4E53"/>
                </a:solidFill>
                <a:cs typeface="Arial" pitchFamily="34" charset="0"/>
              </a:rPr>
              <a:t>© 2016 – Proprietary and Confidential Information of Amdocs</a:t>
            </a:r>
            <a:endParaRPr lang="en-US" sz="700" dirty="0">
              <a:solidFill>
                <a:srgbClr val="4D4E53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993898" y="5810674"/>
            <a:ext cx="1114738" cy="1007791"/>
            <a:chOff x="10993898" y="5810674"/>
            <a:chExt cx="1114738" cy="1007791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312394" y="6086761"/>
              <a:ext cx="796242" cy="703584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63BE">
                <a:lumMod val="40000"/>
                <a:lumOff val="60000"/>
                <a:alpha val="50000"/>
              </a:srgbClr>
            </a:solidFill>
            <a:ln w="127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11704816" y="5810674"/>
              <a:ext cx="239325" cy="211475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003A69">
                <a:alpha val="82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14"/>
            <p:cNvSpPr/>
            <p:nvPr userDrawn="1"/>
          </p:nvSpPr>
          <p:spPr>
            <a:xfrm>
              <a:off x="11087294" y="6556092"/>
              <a:ext cx="296926" cy="262373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solidFill>
              <a:srgbClr val="AFAFAF">
                <a:alpha val="35000"/>
              </a:srgbClr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Freeform 15"/>
            <p:cNvSpPr/>
            <p:nvPr userDrawn="1"/>
          </p:nvSpPr>
          <p:spPr>
            <a:xfrm>
              <a:off x="10993898" y="6168394"/>
              <a:ext cx="483719" cy="427429"/>
            </a:xfrm>
            <a:custGeom>
              <a:avLst/>
              <a:gdLst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12006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2245 w 1233487"/>
                <a:gd name="connsiteY6" fmla="*/ 1082609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90612"/>
                <a:gd name="connsiteX1" fmla="*/ 421481 w 1233487"/>
                <a:gd name="connsiteY1" fmla="*/ 0 h 1090612"/>
                <a:gd name="connsiteX2" fmla="*/ 616743 w 1233487"/>
                <a:gd name="connsiteY2" fmla="*/ 266700 h 1090612"/>
                <a:gd name="connsiteX3" fmla="*/ 804862 w 1233487"/>
                <a:gd name="connsiteY3" fmla="*/ 2381 h 1090612"/>
                <a:gd name="connsiteX4" fmla="*/ 1233487 w 1233487"/>
                <a:gd name="connsiteY4" fmla="*/ 0 h 1090612"/>
                <a:gd name="connsiteX5" fmla="*/ 823912 w 1233487"/>
                <a:gd name="connsiteY5" fmla="*/ 540543 h 1090612"/>
                <a:gd name="connsiteX6" fmla="*/ 1228725 w 1233487"/>
                <a:gd name="connsiteY6" fmla="*/ 1085850 h 1090612"/>
                <a:gd name="connsiteX7" fmla="*/ 814387 w 1233487"/>
                <a:gd name="connsiteY7" fmla="*/ 1090612 h 1090612"/>
                <a:gd name="connsiteX8" fmla="*/ 614362 w 1233487"/>
                <a:gd name="connsiteY8" fmla="*/ 812006 h 1090612"/>
                <a:gd name="connsiteX9" fmla="*/ 414337 w 1233487"/>
                <a:gd name="connsiteY9" fmla="*/ 1088231 h 1090612"/>
                <a:gd name="connsiteX10" fmla="*/ 0 w 1233487"/>
                <a:gd name="connsiteY10" fmla="*/ 1088231 h 1090612"/>
                <a:gd name="connsiteX11" fmla="*/ 407193 w 1233487"/>
                <a:gd name="connsiteY11" fmla="*/ 547687 h 1090612"/>
                <a:gd name="connsiteX12" fmla="*/ 2381 w 1233487"/>
                <a:gd name="connsiteY12" fmla="*/ 0 h 1090612"/>
                <a:gd name="connsiteX0" fmla="*/ 2381 w 1233487"/>
                <a:gd name="connsiteY0" fmla="*/ 0 h 1088231"/>
                <a:gd name="connsiteX1" fmla="*/ 421481 w 1233487"/>
                <a:gd name="connsiteY1" fmla="*/ 0 h 1088231"/>
                <a:gd name="connsiteX2" fmla="*/ 616743 w 1233487"/>
                <a:gd name="connsiteY2" fmla="*/ 266700 h 1088231"/>
                <a:gd name="connsiteX3" fmla="*/ 804862 w 1233487"/>
                <a:gd name="connsiteY3" fmla="*/ 2381 h 1088231"/>
                <a:gd name="connsiteX4" fmla="*/ 1233487 w 1233487"/>
                <a:gd name="connsiteY4" fmla="*/ 0 h 1088231"/>
                <a:gd name="connsiteX5" fmla="*/ 823912 w 1233487"/>
                <a:gd name="connsiteY5" fmla="*/ 540543 h 1088231"/>
                <a:gd name="connsiteX6" fmla="*/ 1228725 w 1233487"/>
                <a:gd name="connsiteY6" fmla="*/ 1085850 h 1088231"/>
                <a:gd name="connsiteX7" fmla="*/ 814388 w 1233487"/>
                <a:gd name="connsiteY7" fmla="*/ 1087373 h 1088231"/>
                <a:gd name="connsiteX8" fmla="*/ 614362 w 1233487"/>
                <a:gd name="connsiteY8" fmla="*/ 812006 h 1088231"/>
                <a:gd name="connsiteX9" fmla="*/ 414337 w 1233487"/>
                <a:gd name="connsiteY9" fmla="*/ 1088231 h 1088231"/>
                <a:gd name="connsiteX10" fmla="*/ 0 w 1233487"/>
                <a:gd name="connsiteY10" fmla="*/ 1088231 h 1088231"/>
                <a:gd name="connsiteX11" fmla="*/ 407193 w 1233487"/>
                <a:gd name="connsiteY11" fmla="*/ 547687 h 1088231"/>
                <a:gd name="connsiteX12" fmla="*/ 2381 w 1233487"/>
                <a:gd name="connsiteY12" fmla="*/ 0 h 1088231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2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0 h 1089090"/>
                <a:gd name="connsiteX1" fmla="*/ 421481 w 1233487"/>
                <a:gd name="connsiteY1" fmla="*/ 0 h 1089090"/>
                <a:gd name="connsiteX2" fmla="*/ 616743 w 1233487"/>
                <a:gd name="connsiteY2" fmla="*/ 266700 h 1089090"/>
                <a:gd name="connsiteX3" fmla="*/ 804863 w 1233487"/>
                <a:gd name="connsiteY3" fmla="*/ 2381 h 1089090"/>
                <a:gd name="connsiteX4" fmla="*/ 1233487 w 1233487"/>
                <a:gd name="connsiteY4" fmla="*/ 0 h 1089090"/>
                <a:gd name="connsiteX5" fmla="*/ 823912 w 1233487"/>
                <a:gd name="connsiteY5" fmla="*/ 540543 h 1089090"/>
                <a:gd name="connsiteX6" fmla="*/ 1225486 w 1233487"/>
                <a:gd name="connsiteY6" fmla="*/ 1089090 h 1089090"/>
                <a:gd name="connsiteX7" fmla="*/ 814388 w 1233487"/>
                <a:gd name="connsiteY7" fmla="*/ 1087373 h 1089090"/>
                <a:gd name="connsiteX8" fmla="*/ 614362 w 1233487"/>
                <a:gd name="connsiteY8" fmla="*/ 812006 h 1089090"/>
                <a:gd name="connsiteX9" fmla="*/ 414337 w 1233487"/>
                <a:gd name="connsiteY9" fmla="*/ 1088231 h 1089090"/>
                <a:gd name="connsiteX10" fmla="*/ 0 w 1233487"/>
                <a:gd name="connsiteY10" fmla="*/ 1088231 h 1089090"/>
                <a:gd name="connsiteX11" fmla="*/ 407193 w 1233487"/>
                <a:gd name="connsiteY11" fmla="*/ 547687 h 1089090"/>
                <a:gd name="connsiteX12" fmla="*/ 2381 w 1233487"/>
                <a:gd name="connsiteY12" fmla="*/ 0 h 1089090"/>
                <a:gd name="connsiteX0" fmla="*/ 2381 w 1233487"/>
                <a:gd name="connsiteY0" fmla="*/ 859 h 1089949"/>
                <a:gd name="connsiteX1" fmla="*/ 421481 w 1233487"/>
                <a:gd name="connsiteY1" fmla="*/ 859 h 1089949"/>
                <a:gd name="connsiteX2" fmla="*/ 616743 w 1233487"/>
                <a:gd name="connsiteY2" fmla="*/ 267559 h 1089949"/>
                <a:gd name="connsiteX3" fmla="*/ 804863 w 1233487"/>
                <a:gd name="connsiteY3" fmla="*/ 0 h 1089949"/>
                <a:gd name="connsiteX4" fmla="*/ 1233487 w 1233487"/>
                <a:gd name="connsiteY4" fmla="*/ 859 h 1089949"/>
                <a:gd name="connsiteX5" fmla="*/ 823912 w 1233487"/>
                <a:gd name="connsiteY5" fmla="*/ 541402 h 1089949"/>
                <a:gd name="connsiteX6" fmla="*/ 1225486 w 1233487"/>
                <a:gd name="connsiteY6" fmla="*/ 1089949 h 1089949"/>
                <a:gd name="connsiteX7" fmla="*/ 814388 w 1233487"/>
                <a:gd name="connsiteY7" fmla="*/ 1088232 h 1089949"/>
                <a:gd name="connsiteX8" fmla="*/ 614362 w 1233487"/>
                <a:gd name="connsiteY8" fmla="*/ 812865 h 1089949"/>
                <a:gd name="connsiteX9" fmla="*/ 414337 w 1233487"/>
                <a:gd name="connsiteY9" fmla="*/ 1089090 h 1089949"/>
                <a:gd name="connsiteX10" fmla="*/ 0 w 1233487"/>
                <a:gd name="connsiteY10" fmla="*/ 1089090 h 1089949"/>
                <a:gd name="connsiteX11" fmla="*/ 407193 w 1233487"/>
                <a:gd name="connsiteY11" fmla="*/ 548546 h 1089949"/>
                <a:gd name="connsiteX12" fmla="*/ 2381 w 1233487"/>
                <a:gd name="connsiteY12" fmla="*/ 859 h 10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3487" h="1089949">
                  <a:moveTo>
                    <a:pt x="2381" y="859"/>
                  </a:moveTo>
                  <a:lnTo>
                    <a:pt x="421481" y="859"/>
                  </a:lnTo>
                  <a:lnTo>
                    <a:pt x="616743" y="267559"/>
                  </a:lnTo>
                  <a:lnTo>
                    <a:pt x="804863" y="0"/>
                  </a:lnTo>
                  <a:lnTo>
                    <a:pt x="1233487" y="859"/>
                  </a:lnTo>
                  <a:lnTo>
                    <a:pt x="823912" y="541402"/>
                  </a:lnTo>
                  <a:lnTo>
                    <a:pt x="1225486" y="1089949"/>
                  </a:lnTo>
                  <a:lnTo>
                    <a:pt x="814388" y="1088232"/>
                  </a:lnTo>
                  <a:lnTo>
                    <a:pt x="614362" y="812865"/>
                  </a:lnTo>
                  <a:lnTo>
                    <a:pt x="414337" y="1089090"/>
                  </a:lnTo>
                  <a:lnTo>
                    <a:pt x="0" y="1089090"/>
                  </a:lnTo>
                  <a:lnTo>
                    <a:pt x="407193" y="548546"/>
                  </a:lnTo>
                  <a:lnTo>
                    <a:pt x="2381" y="859"/>
                  </a:lnTo>
                  <a:close/>
                </a:path>
              </a:pathLst>
            </a:custGeom>
            <a:noFill/>
            <a:ln w="6350" cap="sq" cmpd="sng" algn="ctr">
              <a:solidFill>
                <a:srgbClr val="0063BE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8455578" y="6328680"/>
            <a:ext cx="251916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GB" sz="1600" dirty="0" smtClean="0">
                <a:solidFill>
                  <a:srgbClr val="093E64"/>
                </a:solidFill>
              </a:rPr>
              <a:t>POWERING  FEARLESS </a:t>
            </a:r>
            <a:r>
              <a:rPr lang="en-GB" sz="1600" b="1" spc="140" dirty="0" smtClean="0">
                <a:solidFill>
                  <a:srgbClr val="093E64"/>
                </a:solidFill>
              </a:rPr>
              <a:t>TRANSFORMATIONS</a:t>
            </a:r>
            <a:endParaRPr lang="en-GB" sz="1600" b="1" spc="140" dirty="0">
              <a:solidFill>
                <a:srgbClr val="093E64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23900" y="6380172"/>
            <a:ext cx="3021013" cy="325438"/>
            <a:chOff x="456" y="4019"/>
            <a:chExt cx="1903" cy="205"/>
          </a:xfrm>
        </p:grpSpPr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456" y="4074"/>
              <a:ext cx="130" cy="150"/>
            </a:xfrm>
            <a:custGeom>
              <a:avLst/>
              <a:gdLst>
                <a:gd name="T0" fmla="*/ 75 w 87"/>
                <a:gd name="T1" fmla="*/ 95 h 98"/>
                <a:gd name="T2" fmla="*/ 75 w 87"/>
                <a:gd name="T3" fmla="*/ 79 h 98"/>
                <a:gd name="T4" fmla="*/ 75 w 87"/>
                <a:gd name="T5" fmla="*/ 79 h 98"/>
                <a:gd name="T6" fmla="*/ 36 w 87"/>
                <a:gd name="T7" fmla="*/ 98 h 98"/>
                <a:gd name="T8" fmla="*/ 0 w 87"/>
                <a:gd name="T9" fmla="*/ 71 h 98"/>
                <a:gd name="T10" fmla="*/ 57 w 87"/>
                <a:gd name="T11" fmla="*/ 41 h 98"/>
                <a:gd name="T12" fmla="*/ 74 w 87"/>
                <a:gd name="T13" fmla="*/ 29 h 98"/>
                <a:gd name="T14" fmla="*/ 46 w 87"/>
                <a:gd name="T15" fmla="*/ 10 h 98"/>
                <a:gd name="T16" fmla="*/ 18 w 87"/>
                <a:gd name="T17" fmla="*/ 32 h 98"/>
                <a:gd name="T18" fmla="*/ 5 w 87"/>
                <a:gd name="T19" fmla="*/ 32 h 98"/>
                <a:gd name="T20" fmla="*/ 48 w 87"/>
                <a:gd name="T21" fmla="*/ 0 h 98"/>
                <a:gd name="T22" fmla="*/ 87 w 87"/>
                <a:gd name="T23" fmla="*/ 30 h 98"/>
                <a:gd name="T24" fmla="*/ 87 w 87"/>
                <a:gd name="T25" fmla="*/ 95 h 98"/>
                <a:gd name="T26" fmla="*/ 75 w 87"/>
                <a:gd name="T27" fmla="*/ 95 h 98"/>
                <a:gd name="T28" fmla="*/ 74 w 87"/>
                <a:gd name="T29" fmla="*/ 45 h 98"/>
                <a:gd name="T30" fmla="*/ 74 w 87"/>
                <a:gd name="T31" fmla="*/ 45 h 98"/>
                <a:gd name="T32" fmla="*/ 63 w 87"/>
                <a:gd name="T33" fmla="*/ 49 h 98"/>
                <a:gd name="T34" fmla="*/ 13 w 87"/>
                <a:gd name="T35" fmla="*/ 70 h 98"/>
                <a:gd name="T36" fmla="*/ 37 w 87"/>
                <a:gd name="T37" fmla="*/ 89 h 98"/>
                <a:gd name="T38" fmla="*/ 74 w 87"/>
                <a:gd name="T39" fmla="*/ 59 h 98"/>
                <a:gd name="T40" fmla="*/ 74 w 87"/>
                <a:gd name="T41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8">
                  <a:moveTo>
                    <a:pt x="75" y="95"/>
                  </a:move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66" y="91"/>
                    <a:pt x="56" y="98"/>
                    <a:pt x="36" y="98"/>
                  </a:cubicBezTo>
                  <a:cubicBezTo>
                    <a:pt x="16" y="98"/>
                    <a:pt x="0" y="90"/>
                    <a:pt x="0" y="71"/>
                  </a:cubicBezTo>
                  <a:cubicBezTo>
                    <a:pt x="0" y="45"/>
                    <a:pt x="29" y="44"/>
                    <a:pt x="57" y="41"/>
                  </a:cubicBezTo>
                  <a:cubicBezTo>
                    <a:pt x="68" y="40"/>
                    <a:pt x="74" y="39"/>
                    <a:pt x="74" y="29"/>
                  </a:cubicBezTo>
                  <a:cubicBezTo>
                    <a:pt x="74" y="13"/>
                    <a:pt x="62" y="10"/>
                    <a:pt x="46" y="10"/>
                  </a:cubicBezTo>
                  <a:cubicBezTo>
                    <a:pt x="30" y="10"/>
                    <a:pt x="18" y="16"/>
                    <a:pt x="1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9"/>
                    <a:pt x="24" y="0"/>
                    <a:pt x="48" y="0"/>
                  </a:cubicBezTo>
                  <a:cubicBezTo>
                    <a:pt x="67" y="0"/>
                    <a:pt x="87" y="5"/>
                    <a:pt x="87" y="30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75" y="95"/>
                  </a:lnTo>
                  <a:close/>
                  <a:moveTo>
                    <a:pt x="74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2" y="47"/>
                    <a:pt x="66" y="48"/>
                    <a:pt x="63" y="49"/>
                  </a:cubicBezTo>
                  <a:cubicBezTo>
                    <a:pt x="41" y="52"/>
                    <a:pt x="13" y="52"/>
                    <a:pt x="13" y="70"/>
                  </a:cubicBezTo>
                  <a:cubicBezTo>
                    <a:pt x="13" y="82"/>
                    <a:pt x="25" y="89"/>
                    <a:pt x="37" y="89"/>
                  </a:cubicBezTo>
                  <a:cubicBezTo>
                    <a:pt x="57" y="89"/>
                    <a:pt x="74" y="78"/>
                    <a:pt x="74" y="59"/>
                  </a:cubicBezTo>
                  <a:lnTo>
                    <a:pt x="74" y="4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07" y="4074"/>
              <a:ext cx="220" cy="145"/>
            </a:xfrm>
            <a:custGeom>
              <a:avLst/>
              <a:gdLst>
                <a:gd name="T0" fmla="*/ 0 w 147"/>
                <a:gd name="T1" fmla="*/ 3 h 95"/>
                <a:gd name="T2" fmla="*/ 12 w 147"/>
                <a:gd name="T3" fmla="*/ 3 h 95"/>
                <a:gd name="T4" fmla="*/ 12 w 147"/>
                <a:gd name="T5" fmla="*/ 18 h 95"/>
                <a:gd name="T6" fmla="*/ 13 w 147"/>
                <a:gd name="T7" fmla="*/ 18 h 95"/>
                <a:gd name="T8" fmla="*/ 48 w 147"/>
                <a:gd name="T9" fmla="*/ 0 h 95"/>
                <a:gd name="T10" fmla="*/ 78 w 147"/>
                <a:gd name="T11" fmla="*/ 18 h 95"/>
                <a:gd name="T12" fmla="*/ 112 w 147"/>
                <a:gd name="T13" fmla="*/ 0 h 95"/>
                <a:gd name="T14" fmla="*/ 147 w 147"/>
                <a:gd name="T15" fmla="*/ 32 h 95"/>
                <a:gd name="T16" fmla="*/ 147 w 147"/>
                <a:gd name="T17" fmla="*/ 95 h 95"/>
                <a:gd name="T18" fmla="*/ 134 w 147"/>
                <a:gd name="T19" fmla="*/ 95 h 95"/>
                <a:gd name="T20" fmla="*/ 134 w 147"/>
                <a:gd name="T21" fmla="*/ 33 h 95"/>
                <a:gd name="T22" fmla="*/ 109 w 147"/>
                <a:gd name="T23" fmla="*/ 10 h 95"/>
                <a:gd name="T24" fmla="*/ 80 w 147"/>
                <a:gd name="T25" fmla="*/ 43 h 95"/>
                <a:gd name="T26" fmla="*/ 80 w 147"/>
                <a:gd name="T27" fmla="*/ 95 h 95"/>
                <a:gd name="T28" fmla="*/ 67 w 147"/>
                <a:gd name="T29" fmla="*/ 95 h 95"/>
                <a:gd name="T30" fmla="*/ 67 w 147"/>
                <a:gd name="T31" fmla="*/ 32 h 95"/>
                <a:gd name="T32" fmla="*/ 45 w 147"/>
                <a:gd name="T33" fmla="*/ 10 h 95"/>
                <a:gd name="T34" fmla="*/ 13 w 147"/>
                <a:gd name="T35" fmla="*/ 44 h 95"/>
                <a:gd name="T36" fmla="*/ 13 w 147"/>
                <a:gd name="T37" fmla="*/ 95 h 95"/>
                <a:gd name="T38" fmla="*/ 0 w 147"/>
                <a:gd name="T39" fmla="*/ 95 h 95"/>
                <a:gd name="T40" fmla="*/ 0 w 147"/>
                <a:gd name="T41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95">
                  <a:moveTo>
                    <a:pt x="0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7"/>
                    <a:pt x="31" y="0"/>
                    <a:pt x="48" y="0"/>
                  </a:cubicBezTo>
                  <a:cubicBezTo>
                    <a:pt x="62" y="0"/>
                    <a:pt x="74" y="6"/>
                    <a:pt x="78" y="18"/>
                  </a:cubicBezTo>
                  <a:cubicBezTo>
                    <a:pt x="85" y="6"/>
                    <a:pt x="98" y="0"/>
                    <a:pt x="112" y="0"/>
                  </a:cubicBezTo>
                  <a:cubicBezTo>
                    <a:pt x="136" y="0"/>
                    <a:pt x="147" y="11"/>
                    <a:pt x="147" y="32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18"/>
                    <a:pt x="128" y="10"/>
                    <a:pt x="109" y="10"/>
                  </a:cubicBezTo>
                  <a:cubicBezTo>
                    <a:pt x="87" y="10"/>
                    <a:pt x="80" y="26"/>
                    <a:pt x="80" y="43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20"/>
                    <a:pt x="62" y="10"/>
                    <a:pt x="45" y="10"/>
                  </a:cubicBezTo>
                  <a:cubicBezTo>
                    <a:pt x="23" y="10"/>
                    <a:pt x="14" y="24"/>
                    <a:pt x="13" y="44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842" y="4019"/>
              <a:ext cx="151" cy="205"/>
            </a:xfrm>
            <a:custGeom>
              <a:avLst/>
              <a:gdLst>
                <a:gd name="T0" fmla="*/ 101 w 101"/>
                <a:gd name="T1" fmla="*/ 131 h 134"/>
                <a:gd name="T2" fmla="*/ 89 w 101"/>
                <a:gd name="T3" fmla="*/ 131 h 134"/>
                <a:gd name="T4" fmla="*/ 89 w 101"/>
                <a:gd name="T5" fmla="*/ 114 h 134"/>
                <a:gd name="T6" fmla="*/ 88 w 101"/>
                <a:gd name="T7" fmla="*/ 114 h 134"/>
                <a:gd name="T8" fmla="*/ 49 w 101"/>
                <a:gd name="T9" fmla="*/ 134 h 134"/>
                <a:gd name="T10" fmla="*/ 0 w 101"/>
                <a:gd name="T11" fmla="*/ 85 h 134"/>
                <a:gd name="T12" fmla="*/ 49 w 101"/>
                <a:gd name="T13" fmla="*/ 36 h 134"/>
                <a:gd name="T14" fmla="*/ 87 w 101"/>
                <a:gd name="T15" fmla="*/ 56 h 134"/>
                <a:gd name="T16" fmla="*/ 88 w 101"/>
                <a:gd name="T17" fmla="*/ 56 h 134"/>
                <a:gd name="T18" fmla="*/ 88 w 101"/>
                <a:gd name="T19" fmla="*/ 0 h 134"/>
                <a:gd name="T20" fmla="*/ 101 w 101"/>
                <a:gd name="T21" fmla="*/ 0 h 134"/>
                <a:gd name="T22" fmla="*/ 101 w 101"/>
                <a:gd name="T23" fmla="*/ 131 h 134"/>
                <a:gd name="T24" fmla="*/ 49 w 101"/>
                <a:gd name="T25" fmla="*/ 125 h 134"/>
                <a:gd name="T26" fmla="*/ 88 w 101"/>
                <a:gd name="T27" fmla="*/ 85 h 134"/>
                <a:gd name="T28" fmla="*/ 49 w 101"/>
                <a:gd name="T29" fmla="*/ 46 h 134"/>
                <a:gd name="T30" fmla="*/ 14 w 101"/>
                <a:gd name="T31" fmla="*/ 85 h 134"/>
                <a:gd name="T32" fmla="*/ 49 w 101"/>
                <a:gd name="T33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34">
                  <a:moveTo>
                    <a:pt x="101" y="131"/>
                  </a:moveTo>
                  <a:cubicBezTo>
                    <a:pt x="89" y="131"/>
                    <a:pt x="89" y="131"/>
                    <a:pt x="89" y="131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3" y="126"/>
                    <a:pt x="65" y="134"/>
                    <a:pt x="49" y="134"/>
                  </a:cubicBezTo>
                  <a:cubicBezTo>
                    <a:pt x="16" y="134"/>
                    <a:pt x="0" y="111"/>
                    <a:pt x="0" y="85"/>
                  </a:cubicBezTo>
                  <a:cubicBezTo>
                    <a:pt x="0" y="59"/>
                    <a:pt x="16" y="36"/>
                    <a:pt x="49" y="36"/>
                  </a:cubicBezTo>
                  <a:cubicBezTo>
                    <a:pt x="66" y="36"/>
                    <a:pt x="82" y="43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31"/>
                  </a:lnTo>
                  <a:close/>
                  <a:moveTo>
                    <a:pt x="49" y="125"/>
                  </a:moveTo>
                  <a:cubicBezTo>
                    <a:pt x="78" y="125"/>
                    <a:pt x="88" y="104"/>
                    <a:pt x="88" y="85"/>
                  </a:cubicBezTo>
                  <a:cubicBezTo>
                    <a:pt x="88" y="66"/>
                    <a:pt x="78" y="46"/>
                    <a:pt x="49" y="46"/>
                  </a:cubicBezTo>
                  <a:cubicBezTo>
                    <a:pt x="24" y="46"/>
                    <a:pt x="14" y="66"/>
                    <a:pt x="14" y="85"/>
                  </a:cubicBezTo>
                  <a:cubicBezTo>
                    <a:pt x="14" y="104"/>
                    <a:pt x="24" y="125"/>
                    <a:pt x="49" y="125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1008" y="4074"/>
              <a:ext cx="156" cy="150"/>
            </a:xfrm>
            <a:custGeom>
              <a:avLst/>
              <a:gdLst>
                <a:gd name="T0" fmla="*/ 104 w 104"/>
                <a:gd name="T1" fmla="*/ 49 h 98"/>
                <a:gd name="T2" fmla="*/ 52 w 104"/>
                <a:gd name="T3" fmla="*/ 98 h 98"/>
                <a:gd name="T4" fmla="*/ 0 w 104"/>
                <a:gd name="T5" fmla="*/ 49 h 98"/>
                <a:gd name="T6" fmla="*/ 52 w 104"/>
                <a:gd name="T7" fmla="*/ 0 h 98"/>
                <a:gd name="T8" fmla="*/ 104 w 104"/>
                <a:gd name="T9" fmla="*/ 49 h 98"/>
                <a:gd name="T10" fmla="*/ 14 w 104"/>
                <a:gd name="T11" fmla="*/ 49 h 98"/>
                <a:gd name="T12" fmla="*/ 52 w 104"/>
                <a:gd name="T13" fmla="*/ 89 h 98"/>
                <a:gd name="T14" fmla="*/ 90 w 104"/>
                <a:gd name="T15" fmla="*/ 49 h 98"/>
                <a:gd name="T16" fmla="*/ 52 w 104"/>
                <a:gd name="T17" fmla="*/ 10 h 98"/>
                <a:gd name="T18" fmla="*/ 14 w 104"/>
                <a:gd name="T1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98">
                  <a:moveTo>
                    <a:pt x="104" y="49"/>
                  </a:moveTo>
                  <a:cubicBezTo>
                    <a:pt x="104" y="76"/>
                    <a:pt x="85" y="98"/>
                    <a:pt x="52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2" y="0"/>
                  </a:cubicBezTo>
                  <a:cubicBezTo>
                    <a:pt x="85" y="0"/>
                    <a:pt x="104" y="22"/>
                    <a:pt x="104" y="49"/>
                  </a:cubicBezTo>
                  <a:moveTo>
                    <a:pt x="14" y="49"/>
                  </a:moveTo>
                  <a:cubicBezTo>
                    <a:pt x="14" y="69"/>
                    <a:pt x="26" y="89"/>
                    <a:pt x="52" y="89"/>
                  </a:cubicBezTo>
                  <a:cubicBezTo>
                    <a:pt x="78" y="89"/>
                    <a:pt x="90" y="69"/>
                    <a:pt x="90" y="49"/>
                  </a:cubicBezTo>
                  <a:cubicBezTo>
                    <a:pt x="90" y="29"/>
                    <a:pt x="78" y="10"/>
                    <a:pt x="52" y="10"/>
                  </a:cubicBezTo>
                  <a:cubicBezTo>
                    <a:pt x="26" y="10"/>
                    <a:pt x="14" y="29"/>
                    <a:pt x="14" y="49"/>
                  </a:cubicBezTo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176" y="4074"/>
              <a:ext cx="144" cy="150"/>
            </a:xfrm>
            <a:custGeom>
              <a:avLst/>
              <a:gdLst>
                <a:gd name="T0" fmla="*/ 82 w 96"/>
                <a:gd name="T1" fmla="*/ 32 h 98"/>
                <a:gd name="T2" fmla="*/ 51 w 96"/>
                <a:gd name="T3" fmla="*/ 10 h 98"/>
                <a:gd name="T4" fmla="*/ 13 w 96"/>
                <a:gd name="T5" fmla="*/ 49 h 98"/>
                <a:gd name="T6" fmla="*/ 51 w 96"/>
                <a:gd name="T7" fmla="*/ 89 h 98"/>
                <a:gd name="T8" fmla="*/ 83 w 96"/>
                <a:gd name="T9" fmla="*/ 62 h 98"/>
                <a:gd name="T10" fmla="*/ 96 w 96"/>
                <a:gd name="T11" fmla="*/ 62 h 98"/>
                <a:gd name="T12" fmla="*/ 51 w 96"/>
                <a:gd name="T13" fmla="*/ 98 h 98"/>
                <a:gd name="T14" fmla="*/ 0 w 96"/>
                <a:gd name="T15" fmla="*/ 49 h 98"/>
                <a:gd name="T16" fmla="*/ 51 w 96"/>
                <a:gd name="T17" fmla="*/ 0 h 98"/>
                <a:gd name="T18" fmla="*/ 96 w 96"/>
                <a:gd name="T19" fmla="*/ 32 h 98"/>
                <a:gd name="T20" fmla="*/ 82 w 96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8">
                  <a:moveTo>
                    <a:pt x="82" y="32"/>
                  </a:moveTo>
                  <a:cubicBezTo>
                    <a:pt x="79" y="18"/>
                    <a:pt x="69" y="10"/>
                    <a:pt x="51" y="10"/>
                  </a:cubicBezTo>
                  <a:cubicBezTo>
                    <a:pt x="26" y="10"/>
                    <a:pt x="13" y="29"/>
                    <a:pt x="13" y="49"/>
                  </a:cubicBezTo>
                  <a:cubicBezTo>
                    <a:pt x="13" y="69"/>
                    <a:pt x="26" y="89"/>
                    <a:pt x="51" y="89"/>
                  </a:cubicBezTo>
                  <a:cubicBezTo>
                    <a:pt x="68" y="89"/>
                    <a:pt x="81" y="78"/>
                    <a:pt x="83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84"/>
                    <a:pt x="76" y="98"/>
                    <a:pt x="51" y="98"/>
                  </a:cubicBezTo>
                  <a:cubicBezTo>
                    <a:pt x="18" y="98"/>
                    <a:pt x="0" y="76"/>
                    <a:pt x="0" y="49"/>
                  </a:cubicBezTo>
                  <a:cubicBezTo>
                    <a:pt x="0" y="22"/>
                    <a:pt x="18" y="0"/>
                    <a:pt x="51" y="0"/>
                  </a:cubicBezTo>
                  <a:cubicBezTo>
                    <a:pt x="75" y="0"/>
                    <a:pt x="93" y="11"/>
                    <a:pt x="96" y="32"/>
                  </a:cubicBezTo>
                  <a:lnTo>
                    <a:pt x="82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330" y="4074"/>
              <a:ext cx="133" cy="150"/>
            </a:xfrm>
            <a:custGeom>
              <a:avLst/>
              <a:gdLst>
                <a:gd name="T0" fmla="*/ 74 w 89"/>
                <a:gd name="T1" fmla="*/ 32 h 98"/>
                <a:gd name="T2" fmla="*/ 44 w 89"/>
                <a:gd name="T3" fmla="*/ 10 h 98"/>
                <a:gd name="T4" fmla="*/ 18 w 89"/>
                <a:gd name="T5" fmla="*/ 25 h 98"/>
                <a:gd name="T6" fmla="*/ 41 w 89"/>
                <a:gd name="T7" fmla="*/ 41 h 98"/>
                <a:gd name="T8" fmla="*/ 58 w 89"/>
                <a:gd name="T9" fmla="*/ 45 h 98"/>
                <a:gd name="T10" fmla="*/ 89 w 89"/>
                <a:gd name="T11" fmla="*/ 70 h 98"/>
                <a:gd name="T12" fmla="*/ 46 w 89"/>
                <a:gd name="T13" fmla="*/ 98 h 98"/>
                <a:gd name="T14" fmla="*/ 2 w 89"/>
                <a:gd name="T15" fmla="*/ 73 h 98"/>
                <a:gd name="T16" fmla="*/ 0 w 89"/>
                <a:gd name="T17" fmla="*/ 62 h 98"/>
                <a:gd name="T18" fmla="*/ 14 w 89"/>
                <a:gd name="T19" fmla="*/ 62 h 98"/>
                <a:gd name="T20" fmla="*/ 16 w 89"/>
                <a:gd name="T21" fmla="*/ 73 h 98"/>
                <a:gd name="T22" fmla="*/ 46 w 89"/>
                <a:gd name="T23" fmla="*/ 89 h 98"/>
                <a:gd name="T24" fmla="*/ 76 w 89"/>
                <a:gd name="T25" fmla="*/ 71 h 98"/>
                <a:gd name="T26" fmla="*/ 52 w 89"/>
                <a:gd name="T27" fmla="*/ 54 h 98"/>
                <a:gd name="T28" fmla="*/ 35 w 89"/>
                <a:gd name="T29" fmla="*/ 51 h 98"/>
                <a:gd name="T30" fmla="*/ 5 w 89"/>
                <a:gd name="T31" fmla="*/ 26 h 98"/>
                <a:gd name="T32" fmla="*/ 46 w 89"/>
                <a:gd name="T33" fmla="*/ 0 h 98"/>
                <a:gd name="T34" fmla="*/ 87 w 89"/>
                <a:gd name="T35" fmla="*/ 32 h 98"/>
                <a:gd name="T36" fmla="*/ 74 w 89"/>
                <a:gd name="T37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98">
                  <a:moveTo>
                    <a:pt x="74" y="32"/>
                  </a:moveTo>
                  <a:cubicBezTo>
                    <a:pt x="73" y="18"/>
                    <a:pt x="59" y="10"/>
                    <a:pt x="44" y="10"/>
                  </a:cubicBezTo>
                  <a:cubicBezTo>
                    <a:pt x="32" y="10"/>
                    <a:pt x="18" y="14"/>
                    <a:pt x="18" y="25"/>
                  </a:cubicBezTo>
                  <a:cubicBezTo>
                    <a:pt x="18" y="36"/>
                    <a:pt x="31" y="39"/>
                    <a:pt x="41" y="4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74" y="47"/>
                    <a:pt x="89" y="54"/>
                    <a:pt x="89" y="70"/>
                  </a:cubicBezTo>
                  <a:cubicBezTo>
                    <a:pt x="89" y="90"/>
                    <a:pt x="66" y="98"/>
                    <a:pt x="46" y="98"/>
                  </a:cubicBezTo>
                  <a:cubicBezTo>
                    <a:pt x="23" y="98"/>
                    <a:pt x="7" y="90"/>
                    <a:pt x="2" y="73"/>
                  </a:cubicBezTo>
                  <a:cubicBezTo>
                    <a:pt x="1" y="71"/>
                    <a:pt x="0" y="65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5"/>
                    <a:pt x="15" y="71"/>
                    <a:pt x="16" y="73"/>
                  </a:cubicBezTo>
                  <a:cubicBezTo>
                    <a:pt x="20" y="83"/>
                    <a:pt x="32" y="89"/>
                    <a:pt x="46" y="89"/>
                  </a:cubicBezTo>
                  <a:cubicBezTo>
                    <a:pt x="59" y="89"/>
                    <a:pt x="76" y="84"/>
                    <a:pt x="76" y="71"/>
                  </a:cubicBezTo>
                  <a:cubicBezTo>
                    <a:pt x="76" y="60"/>
                    <a:pt x="64" y="57"/>
                    <a:pt x="52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8" y="47"/>
                    <a:pt x="5" y="42"/>
                    <a:pt x="5" y="26"/>
                  </a:cubicBezTo>
                  <a:cubicBezTo>
                    <a:pt x="5" y="7"/>
                    <a:pt x="26" y="0"/>
                    <a:pt x="46" y="0"/>
                  </a:cubicBezTo>
                  <a:cubicBezTo>
                    <a:pt x="67" y="0"/>
                    <a:pt x="86" y="12"/>
                    <a:pt x="87" y="32"/>
                  </a:cubicBezTo>
                  <a:lnTo>
                    <a:pt x="74" y="3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642" y="4093"/>
              <a:ext cx="58" cy="39"/>
            </a:xfrm>
            <a:custGeom>
              <a:avLst/>
              <a:gdLst>
                <a:gd name="T0" fmla="*/ 0 w 39"/>
                <a:gd name="T1" fmla="*/ 1 h 25"/>
                <a:gd name="T2" fmla="*/ 8 w 39"/>
                <a:gd name="T3" fmla="*/ 1 h 25"/>
                <a:gd name="T4" fmla="*/ 8 w 39"/>
                <a:gd name="T5" fmla="*/ 4 h 25"/>
                <a:gd name="T6" fmla="*/ 8 w 39"/>
                <a:gd name="T7" fmla="*/ 4 h 25"/>
                <a:gd name="T8" fmla="*/ 15 w 39"/>
                <a:gd name="T9" fmla="*/ 0 h 25"/>
                <a:gd name="T10" fmla="*/ 23 w 39"/>
                <a:gd name="T11" fmla="*/ 4 h 25"/>
                <a:gd name="T12" fmla="*/ 30 w 39"/>
                <a:gd name="T13" fmla="*/ 0 h 25"/>
                <a:gd name="T14" fmla="*/ 39 w 39"/>
                <a:gd name="T15" fmla="*/ 11 h 25"/>
                <a:gd name="T16" fmla="*/ 39 w 39"/>
                <a:gd name="T17" fmla="*/ 25 h 25"/>
                <a:gd name="T18" fmla="*/ 31 w 39"/>
                <a:gd name="T19" fmla="*/ 25 h 25"/>
                <a:gd name="T20" fmla="*/ 31 w 39"/>
                <a:gd name="T21" fmla="*/ 11 h 25"/>
                <a:gd name="T22" fmla="*/ 28 w 39"/>
                <a:gd name="T23" fmla="*/ 6 h 25"/>
                <a:gd name="T24" fmla="*/ 24 w 39"/>
                <a:gd name="T25" fmla="*/ 13 h 25"/>
                <a:gd name="T26" fmla="*/ 24 w 39"/>
                <a:gd name="T27" fmla="*/ 25 h 25"/>
                <a:gd name="T28" fmla="*/ 16 w 39"/>
                <a:gd name="T29" fmla="*/ 25 h 25"/>
                <a:gd name="T30" fmla="*/ 16 w 39"/>
                <a:gd name="T31" fmla="*/ 11 h 25"/>
                <a:gd name="T32" fmla="*/ 12 w 39"/>
                <a:gd name="T33" fmla="*/ 6 h 25"/>
                <a:gd name="T34" fmla="*/ 8 w 39"/>
                <a:gd name="T35" fmla="*/ 13 h 25"/>
                <a:gd name="T36" fmla="*/ 8 w 39"/>
                <a:gd name="T37" fmla="*/ 25 h 25"/>
                <a:gd name="T38" fmla="*/ 0 w 39"/>
                <a:gd name="T39" fmla="*/ 25 h 25"/>
                <a:gd name="T40" fmla="*/ 0 w 39"/>
                <a:gd name="T4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8" y="0"/>
                    <a:pt x="21" y="1"/>
                    <a:pt x="23" y="4"/>
                  </a:cubicBezTo>
                  <a:cubicBezTo>
                    <a:pt x="24" y="1"/>
                    <a:pt x="27" y="0"/>
                    <a:pt x="30" y="0"/>
                  </a:cubicBezTo>
                  <a:cubicBezTo>
                    <a:pt x="38" y="0"/>
                    <a:pt x="39" y="6"/>
                    <a:pt x="39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0" y="6"/>
                    <a:pt x="28" y="6"/>
                  </a:cubicBezTo>
                  <a:cubicBezTo>
                    <a:pt x="24" y="6"/>
                    <a:pt x="24" y="9"/>
                    <a:pt x="24" y="1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5" y="6"/>
                    <a:pt x="12" y="6"/>
                  </a:cubicBezTo>
                  <a:cubicBezTo>
                    <a:pt x="10" y="6"/>
                    <a:pt x="8" y="8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1710" y="4080"/>
              <a:ext cx="39" cy="53"/>
            </a:xfrm>
            <a:custGeom>
              <a:avLst/>
              <a:gdLst>
                <a:gd name="T0" fmla="*/ 8 w 26"/>
                <a:gd name="T1" fmla="*/ 22 h 35"/>
                <a:gd name="T2" fmla="*/ 13 w 26"/>
                <a:gd name="T3" fmla="*/ 29 h 35"/>
                <a:gd name="T4" fmla="*/ 18 w 26"/>
                <a:gd name="T5" fmla="*/ 22 h 35"/>
                <a:gd name="T6" fmla="*/ 13 w 26"/>
                <a:gd name="T7" fmla="*/ 15 h 35"/>
                <a:gd name="T8" fmla="*/ 8 w 26"/>
                <a:gd name="T9" fmla="*/ 22 h 35"/>
                <a:gd name="T10" fmla="*/ 0 w 26"/>
                <a:gd name="T11" fmla="*/ 0 h 35"/>
                <a:gd name="T12" fmla="*/ 9 w 26"/>
                <a:gd name="T13" fmla="*/ 0 h 35"/>
                <a:gd name="T14" fmla="*/ 9 w 26"/>
                <a:gd name="T15" fmla="*/ 12 h 35"/>
                <a:gd name="T16" fmla="*/ 9 w 26"/>
                <a:gd name="T17" fmla="*/ 12 h 35"/>
                <a:gd name="T18" fmla="*/ 16 w 26"/>
                <a:gd name="T19" fmla="*/ 9 h 35"/>
                <a:gd name="T20" fmla="*/ 26 w 26"/>
                <a:gd name="T21" fmla="*/ 21 h 35"/>
                <a:gd name="T22" fmla="*/ 15 w 26"/>
                <a:gd name="T23" fmla="*/ 35 h 35"/>
                <a:gd name="T24" fmla="*/ 8 w 26"/>
                <a:gd name="T25" fmla="*/ 32 h 35"/>
                <a:gd name="T26" fmla="*/ 8 w 26"/>
                <a:gd name="T27" fmla="*/ 32 h 35"/>
                <a:gd name="T28" fmla="*/ 8 w 26"/>
                <a:gd name="T29" fmla="*/ 34 h 35"/>
                <a:gd name="T30" fmla="*/ 0 w 26"/>
                <a:gd name="T31" fmla="*/ 34 h 35"/>
                <a:gd name="T32" fmla="*/ 0 w 2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5">
                  <a:moveTo>
                    <a:pt x="8" y="22"/>
                  </a:moveTo>
                  <a:cubicBezTo>
                    <a:pt x="8" y="26"/>
                    <a:pt x="10" y="29"/>
                    <a:pt x="13" y="29"/>
                  </a:cubicBezTo>
                  <a:cubicBezTo>
                    <a:pt x="17" y="29"/>
                    <a:pt x="18" y="25"/>
                    <a:pt x="18" y="22"/>
                  </a:cubicBezTo>
                  <a:cubicBezTo>
                    <a:pt x="18" y="19"/>
                    <a:pt x="17" y="15"/>
                    <a:pt x="13" y="15"/>
                  </a:cubicBezTo>
                  <a:cubicBezTo>
                    <a:pt x="11" y="15"/>
                    <a:pt x="8" y="17"/>
                    <a:pt x="8" y="22"/>
                  </a:cubicBezTo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3" y="9"/>
                    <a:pt x="16" y="9"/>
                  </a:cubicBezTo>
                  <a:cubicBezTo>
                    <a:pt x="23" y="9"/>
                    <a:pt x="26" y="15"/>
                    <a:pt x="26" y="21"/>
                  </a:cubicBezTo>
                  <a:cubicBezTo>
                    <a:pt x="26" y="28"/>
                    <a:pt x="23" y="35"/>
                    <a:pt x="15" y="35"/>
                  </a:cubicBezTo>
                  <a:cubicBezTo>
                    <a:pt x="12" y="35"/>
                    <a:pt x="10" y="34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1760" y="4093"/>
              <a:ext cx="25" cy="39"/>
            </a:xfrm>
            <a:custGeom>
              <a:avLst/>
              <a:gdLst>
                <a:gd name="T0" fmla="*/ 0 w 17"/>
                <a:gd name="T1" fmla="*/ 1 h 25"/>
                <a:gd name="T2" fmla="*/ 7 w 17"/>
                <a:gd name="T3" fmla="*/ 1 h 25"/>
                <a:gd name="T4" fmla="*/ 7 w 17"/>
                <a:gd name="T5" fmla="*/ 5 h 25"/>
                <a:gd name="T6" fmla="*/ 8 w 17"/>
                <a:gd name="T7" fmla="*/ 5 h 25"/>
                <a:gd name="T8" fmla="*/ 15 w 17"/>
                <a:gd name="T9" fmla="*/ 0 h 25"/>
                <a:gd name="T10" fmla="*/ 17 w 17"/>
                <a:gd name="T11" fmla="*/ 0 h 25"/>
                <a:gd name="T12" fmla="*/ 17 w 17"/>
                <a:gd name="T13" fmla="*/ 8 h 25"/>
                <a:gd name="T14" fmla="*/ 14 w 17"/>
                <a:gd name="T15" fmla="*/ 7 h 25"/>
                <a:gd name="T16" fmla="*/ 8 w 17"/>
                <a:gd name="T17" fmla="*/ 13 h 25"/>
                <a:gd name="T18" fmla="*/ 8 w 17"/>
                <a:gd name="T19" fmla="*/ 25 h 25"/>
                <a:gd name="T20" fmla="*/ 0 w 17"/>
                <a:gd name="T21" fmla="*/ 25 h 25"/>
                <a:gd name="T22" fmla="*/ 0 w 17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2"/>
                    <a:pt x="12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0" y="7"/>
                    <a:pt x="8" y="10"/>
                    <a:pt x="8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 userDrawn="1"/>
          </p:nvSpPr>
          <p:spPr bwMode="auto">
            <a:xfrm>
              <a:off x="1793" y="4093"/>
              <a:ext cx="37" cy="40"/>
            </a:xfrm>
            <a:custGeom>
              <a:avLst/>
              <a:gdLst>
                <a:gd name="T0" fmla="*/ 11 w 25"/>
                <a:gd name="T1" fmla="*/ 21 h 26"/>
                <a:gd name="T2" fmla="*/ 16 w 25"/>
                <a:gd name="T3" fmla="*/ 14 h 26"/>
                <a:gd name="T4" fmla="*/ 11 w 25"/>
                <a:gd name="T5" fmla="*/ 15 h 26"/>
                <a:gd name="T6" fmla="*/ 8 w 25"/>
                <a:gd name="T7" fmla="*/ 18 h 26"/>
                <a:gd name="T8" fmla="*/ 11 w 25"/>
                <a:gd name="T9" fmla="*/ 21 h 26"/>
                <a:gd name="T10" fmla="*/ 1 w 25"/>
                <a:gd name="T11" fmla="*/ 8 h 26"/>
                <a:gd name="T12" fmla="*/ 5 w 25"/>
                <a:gd name="T13" fmla="*/ 2 h 26"/>
                <a:gd name="T14" fmla="*/ 13 w 25"/>
                <a:gd name="T15" fmla="*/ 0 h 26"/>
                <a:gd name="T16" fmla="*/ 24 w 25"/>
                <a:gd name="T17" fmla="*/ 8 h 26"/>
                <a:gd name="T18" fmla="*/ 24 w 25"/>
                <a:gd name="T19" fmla="*/ 19 h 26"/>
                <a:gd name="T20" fmla="*/ 25 w 25"/>
                <a:gd name="T21" fmla="*/ 25 h 26"/>
                <a:gd name="T22" fmla="*/ 17 w 25"/>
                <a:gd name="T23" fmla="*/ 25 h 26"/>
                <a:gd name="T24" fmla="*/ 16 w 25"/>
                <a:gd name="T25" fmla="*/ 23 h 26"/>
                <a:gd name="T26" fmla="*/ 8 w 25"/>
                <a:gd name="T27" fmla="*/ 26 h 26"/>
                <a:gd name="T28" fmla="*/ 0 w 25"/>
                <a:gd name="T29" fmla="*/ 19 h 26"/>
                <a:gd name="T30" fmla="*/ 14 w 25"/>
                <a:gd name="T31" fmla="*/ 10 h 26"/>
                <a:gd name="T32" fmla="*/ 16 w 25"/>
                <a:gd name="T33" fmla="*/ 8 h 26"/>
                <a:gd name="T34" fmla="*/ 12 w 25"/>
                <a:gd name="T35" fmla="*/ 5 h 26"/>
                <a:gd name="T36" fmla="*/ 8 w 25"/>
                <a:gd name="T37" fmla="*/ 8 h 26"/>
                <a:gd name="T38" fmla="*/ 1 w 25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6">
                  <a:moveTo>
                    <a:pt x="11" y="21"/>
                  </a:moveTo>
                  <a:cubicBezTo>
                    <a:pt x="15" y="21"/>
                    <a:pt x="16" y="19"/>
                    <a:pt x="16" y="14"/>
                  </a:cubicBezTo>
                  <a:cubicBezTo>
                    <a:pt x="15" y="14"/>
                    <a:pt x="13" y="15"/>
                    <a:pt x="11" y="15"/>
                  </a:cubicBezTo>
                  <a:cubicBezTo>
                    <a:pt x="9" y="16"/>
                    <a:pt x="8" y="16"/>
                    <a:pt x="8" y="18"/>
                  </a:cubicBezTo>
                  <a:cubicBezTo>
                    <a:pt x="8" y="20"/>
                    <a:pt x="9" y="21"/>
                    <a:pt x="11" y="21"/>
                  </a:cubicBezTo>
                  <a:moveTo>
                    <a:pt x="1" y="8"/>
                  </a:moveTo>
                  <a:cubicBezTo>
                    <a:pt x="1" y="5"/>
                    <a:pt x="2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8" y="0"/>
                    <a:pt x="24" y="1"/>
                    <a:pt x="24" y="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4" y="23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4" y="25"/>
                    <a:pt x="11" y="26"/>
                    <a:pt x="8" y="26"/>
                  </a:cubicBezTo>
                  <a:cubicBezTo>
                    <a:pt x="3" y="26"/>
                    <a:pt x="0" y="24"/>
                    <a:pt x="0" y="19"/>
                  </a:cubicBezTo>
                  <a:cubicBezTo>
                    <a:pt x="0" y="10"/>
                    <a:pt x="9" y="11"/>
                    <a:pt x="14" y="10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6" y="6"/>
                    <a:pt x="14" y="5"/>
                    <a:pt x="12" y="5"/>
                  </a:cubicBezTo>
                  <a:cubicBezTo>
                    <a:pt x="10" y="5"/>
                    <a:pt x="9" y="6"/>
                    <a:pt x="8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1838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8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8"/>
                    <a:pt x="18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2"/>
                    <a:pt x="20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 userDrawn="1"/>
          </p:nvSpPr>
          <p:spPr bwMode="auto">
            <a:xfrm>
              <a:off x="1883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8 w 27"/>
                <a:gd name="T5" fmla="*/ 10 h 26"/>
                <a:gd name="T6" fmla="*/ 19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8" y="8"/>
                    <a:pt x="16" y="5"/>
                    <a:pt x="14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9" y="10"/>
                  </a:lnTo>
                  <a:close/>
                  <a:moveTo>
                    <a:pt x="8" y="15"/>
                  </a:moveTo>
                  <a:cubicBezTo>
                    <a:pt x="9" y="18"/>
                    <a:pt x="10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1965" y="4093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3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3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3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2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2013" y="4080"/>
              <a:ext cx="37" cy="52"/>
            </a:xfrm>
            <a:custGeom>
              <a:avLst/>
              <a:gdLst>
                <a:gd name="T0" fmla="*/ 0 w 25"/>
                <a:gd name="T1" fmla="*/ 0 h 34"/>
                <a:gd name="T2" fmla="*/ 8 w 25"/>
                <a:gd name="T3" fmla="*/ 0 h 34"/>
                <a:gd name="T4" fmla="*/ 8 w 25"/>
                <a:gd name="T5" fmla="*/ 13 h 34"/>
                <a:gd name="T6" fmla="*/ 8 w 25"/>
                <a:gd name="T7" fmla="*/ 13 h 34"/>
                <a:gd name="T8" fmla="*/ 16 w 25"/>
                <a:gd name="T9" fmla="*/ 9 h 34"/>
                <a:gd name="T10" fmla="*/ 25 w 25"/>
                <a:gd name="T11" fmla="*/ 18 h 34"/>
                <a:gd name="T12" fmla="*/ 25 w 25"/>
                <a:gd name="T13" fmla="*/ 34 h 34"/>
                <a:gd name="T14" fmla="*/ 16 w 25"/>
                <a:gd name="T15" fmla="*/ 34 h 34"/>
                <a:gd name="T16" fmla="*/ 16 w 25"/>
                <a:gd name="T17" fmla="*/ 22 h 34"/>
                <a:gd name="T18" fmla="*/ 12 w 25"/>
                <a:gd name="T19" fmla="*/ 15 h 34"/>
                <a:gd name="T20" fmla="*/ 8 w 25"/>
                <a:gd name="T21" fmla="*/ 21 h 34"/>
                <a:gd name="T22" fmla="*/ 8 w 25"/>
                <a:gd name="T23" fmla="*/ 34 h 34"/>
                <a:gd name="T24" fmla="*/ 0 w 25"/>
                <a:gd name="T25" fmla="*/ 34 h 34"/>
                <a:gd name="T26" fmla="*/ 0 w 2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4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0"/>
                    <a:pt x="13" y="9"/>
                    <a:pt x="16" y="9"/>
                  </a:cubicBezTo>
                  <a:cubicBezTo>
                    <a:pt x="24" y="9"/>
                    <a:pt x="25" y="15"/>
                    <a:pt x="25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7" y="15"/>
                    <a:pt x="12" y="15"/>
                  </a:cubicBezTo>
                  <a:cubicBezTo>
                    <a:pt x="9" y="15"/>
                    <a:pt x="8" y="18"/>
                    <a:pt x="8" y="2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>
              <a:spLocks noEditPoints="1"/>
            </p:cNvSpPr>
            <p:nvPr userDrawn="1"/>
          </p:nvSpPr>
          <p:spPr bwMode="auto">
            <a:xfrm>
              <a:off x="2058" y="4093"/>
              <a:ext cx="39" cy="40"/>
            </a:xfrm>
            <a:custGeom>
              <a:avLst/>
              <a:gdLst>
                <a:gd name="T0" fmla="*/ 12 w 26"/>
                <a:gd name="T1" fmla="*/ 21 h 26"/>
                <a:gd name="T2" fmla="*/ 17 w 26"/>
                <a:gd name="T3" fmla="*/ 14 h 26"/>
                <a:gd name="T4" fmla="*/ 12 w 26"/>
                <a:gd name="T5" fmla="*/ 15 h 26"/>
                <a:gd name="T6" fmla="*/ 8 w 26"/>
                <a:gd name="T7" fmla="*/ 18 h 26"/>
                <a:gd name="T8" fmla="*/ 12 w 26"/>
                <a:gd name="T9" fmla="*/ 21 h 26"/>
                <a:gd name="T10" fmla="*/ 1 w 26"/>
                <a:gd name="T11" fmla="*/ 8 h 26"/>
                <a:gd name="T12" fmla="*/ 5 w 26"/>
                <a:gd name="T13" fmla="*/ 2 h 26"/>
                <a:gd name="T14" fmla="*/ 13 w 26"/>
                <a:gd name="T15" fmla="*/ 0 h 26"/>
                <a:gd name="T16" fmla="*/ 25 w 26"/>
                <a:gd name="T17" fmla="*/ 8 h 26"/>
                <a:gd name="T18" fmla="*/ 25 w 26"/>
                <a:gd name="T19" fmla="*/ 19 h 26"/>
                <a:gd name="T20" fmla="*/ 26 w 26"/>
                <a:gd name="T21" fmla="*/ 25 h 26"/>
                <a:gd name="T22" fmla="*/ 17 w 26"/>
                <a:gd name="T23" fmla="*/ 25 h 26"/>
                <a:gd name="T24" fmla="*/ 17 w 26"/>
                <a:gd name="T25" fmla="*/ 23 h 26"/>
                <a:gd name="T26" fmla="*/ 9 w 26"/>
                <a:gd name="T27" fmla="*/ 26 h 26"/>
                <a:gd name="T28" fmla="*/ 0 w 26"/>
                <a:gd name="T29" fmla="*/ 19 h 26"/>
                <a:gd name="T30" fmla="*/ 15 w 26"/>
                <a:gd name="T31" fmla="*/ 10 h 26"/>
                <a:gd name="T32" fmla="*/ 17 w 26"/>
                <a:gd name="T33" fmla="*/ 8 h 26"/>
                <a:gd name="T34" fmla="*/ 13 w 26"/>
                <a:gd name="T35" fmla="*/ 5 h 26"/>
                <a:gd name="T36" fmla="*/ 9 w 26"/>
                <a:gd name="T37" fmla="*/ 8 h 26"/>
                <a:gd name="T38" fmla="*/ 1 w 26"/>
                <a:gd name="T3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2" y="21"/>
                  </a:moveTo>
                  <a:cubicBezTo>
                    <a:pt x="16" y="21"/>
                    <a:pt x="17" y="19"/>
                    <a:pt x="17" y="14"/>
                  </a:cubicBezTo>
                  <a:cubicBezTo>
                    <a:pt x="16" y="14"/>
                    <a:pt x="13" y="15"/>
                    <a:pt x="12" y="15"/>
                  </a:cubicBezTo>
                  <a:cubicBezTo>
                    <a:pt x="10" y="16"/>
                    <a:pt x="8" y="16"/>
                    <a:pt x="8" y="18"/>
                  </a:cubicBezTo>
                  <a:cubicBezTo>
                    <a:pt x="8" y="20"/>
                    <a:pt x="10" y="21"/>
                    <a:pt x="12" y="21"/>
                  </a:cubicBezTo>
                  <a:moveTo>
                    <a:pt x="1" y="8"/>
                  </a:moveTo>
                  <a:cubicBezTo>
                    <a:pt x="1" y="5"/>
                    <a:pt x="3" y="3"/>
                    <a:pt x="5" y="2"/>
                  </a:cubicBezTo>
                  <a:cubicBezTo>
                    <a:pt x="7" y="0"/>
                    <a:pt x="10" y="0"/>
                    <a:pt x="13" y="0"/>
                  </a:cubicBezTo>
                  <a:cubicBezTo>
                    <a:pt x="19" y="0"/>
                    <a:pt x="25" y="1"/>
                    <a:pt x="25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3"/>
                    <a:pt x="2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7" y="23"/>
                  </a:cubicBezTo>
                  <a:cubicBezTo>
                    <a:pt x="15" y="25"/>
                    <a:pt x="12" y="26"/>
                    <a:pt x="9" y="26"/>
                  </a:cubicBezTo>
                  <a:cubicBezTo>
                    <a:pt x="4" y="26"/>
                    <a:pt x="0" y="24"/>
                    <a:pt x="0" y="19"/>
                  </a:cubicBezTo>
                  <a:cubicBezTo>
                    <a:pt x="0" y="10"/>
                    <a:pt x="9" y="11"/>
                    <a:pt x="15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6"/>
                    <a:pt x="15" y="5"/>
                    <a:pt x="13" y="5"/>
                  </a:cubicBezTo>
                  <a:cubicBezTo>
                    <a:pt x="11" y="5"/>
                    <a:pt x="9" y="6"/>
                    <a:pt x="9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 userDrawn="1"/>
          </p:nvSpPr>
          <p:spPr bwMode="auto">
            <a:xfrm>
              <a:off x="2106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 userDrawn="1"/>
          </p:nvSpPr>
          <p:spPr bwMode="auto">
            <a:xfrm>
              <a:off x="2128" y="4080"/>
              <a:ext cx="12" cy="52"/>
            </a:xfrm>
            <a:prstGeom prst="rect">
              <a:avLst/>
            </a:pr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Freeform 22"/>
            <p:cNvSpPr>
              <a:spLocks noEditPoints="1"/>
            </p:cNvSpPr>
            <p:nvPr userDrawn="1"/>
          </p:nvSpPr>
          <p:spPr bwMode="auto">
            <a:xfrm>
              <a:off x="2149" y="4093"/>
              <a:ext cx="40" cy="40"/>
            </a:xfrm>
            <a:custGeom>
              <a:avLst/>
              <a:gdLst>
                <a:gd name="T0" fmla="*/ 19 w 27"/>
                <a:gd name="T1" fmla="*/ 10 h 26"/>
                <a:gd name="T2" fmla="*/ 14 w 27"/>
                <a:gd name="T3" fmla="*/ 5 h 26"/>
                <a:gd name="T4" fmla="*/ 9 w 27"/>
                <a:gd name="T5" fmla="*/ 10 h 26"/>
                <a:gd name="T6" fmla="*/ 19 w 27"/>
                <a:gd name="T7" fmla="*/ 10 h 26"/>
                <a:gd name="T8" fmla="*/ 9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9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0"/>
                  </a:moveTo>
                  <a:cubicBezTo>
                    <a:pt x="19" y="8"/>
                    <a:pt x="17" y="5"/>
                    <a:pt x="14" y="5"/>
                  </a:cubicBezTo>
                  <a:cubicBezTo>
                    <a:pt x="11" y="5"/>
                    <a:pt x="9" y="7"/>
                    <a:pt x="9" y="10"/>
                  </a:cubicBezTo>
                  <a:lnTo>
                    <a:pt x="19" y="10"/>
                  </a:lnTo>
                  <a:close/>
                  <a:moveTo>
                    <a:pt x="9" y="15"/>
                  </a:moveTo>
                  <a:cubicBezTo>
                    <a:pt x="9" y="18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20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3" y="0"/>
                    <a:pt x="27" y="6"/>
                    <a:pt x="27" y="1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2197" y="4093"/>
              <a:ext cx="37" cy="39"/>
            </a:xfrm>
            <a:custGeom>
              <a:avLst/>
              <a:gdLst>
                <a:gd name="T0" fmla="*/ 0 w 25"/>
                <a:gd name="T1" fmla="*/ 1 h 25"/>
                <a:gd name="T2" fmla="*/ 8 w 25"/>
                <a:gd name="T3" fmla="*/ 1 h 25"/>
                <a:gd name="T4" fmla="*/ 8 w 25"/>
                <a:gd name="T5" fmla="*/ 4 h 25"/>
                <a:gd name="T6" fmla="*/ 8 w 25"/>
                <a:gd name="T7" fmla="*/ 4 h 25"/>
                <a:gd name="T8" fmla="*/ 16 w 25"/>
                <a:gd name="T9" fmla="*/ 0 h 25"/>
                <a:gd name="T10" fmla="*/ 25 w 25"/>
                <a:gd name="T11" fmla="*/ 9 h 25"/>
                <a:gd name="T12" fmla="*/ 25 w 25"/>
                <a:gd name="T13" fmla="*/ 25 h 25"/>
                <a:gd name="T14" fmla="*/ 17 w 25"/>
                <a:gd name="T15" fmla="*/ 25 h 25"/>
                <a:gd name="T16" fmla="*/ 17 w 25"/>
                <a:gd name="T17" fmla="*/ 13 h 25"/>
                <a:gd name="T18" fmla="*/ 13 w 25"/>
                <a:gd name="T19" fmla="*/ 6 h 25"/>
                <a:gd name="T20" fmla="*/ 9 w 25"/>
                <a:gd name="T21" fmla="*/ 12 h 25"/>
                <a:gd name="T22" fmla="*/ 9 w 25"/>
                <a:gd name="T23" fmla="*/ 25 h 25"/>
                <a:gd name="T24" fmla="*/ 0 w 25"/>
                <a:gd name="T25" fmla="*/ 25 h 25"/>
                <a:gd name="T26" fmla="*/ 0 w 25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25" y="0"/>
                    <a:pt x="25" y="6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7" y="6"/>
                    <a:pt x="13" y="6"/>
                  </a:cubicBezTo>
                  <a:cubicBezTo>
                    <a:pt x="10" y="6"/>
                    <a:pt x="9" y="9"/>
                    <a:pt x="9" y="1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2243" y="4093"/>
              <a:ext cx="38" cy="53"/>
            </a:xfrm>
            <a:custGeom>
              <a:avLst/>
              <a:gdLst>
                <a:gd name="T0" fmla="*/ 13 w 25"/>
                <a:gd name="T1" fmla="*/ 6 h 34"/>
                <a:gd name="T2" fmla="*/ 8 w 25"/>
                <a:gd name="T3" fmla="*/ 12 h 34"/>
                <a:gd name="T4" fmla="*/ 13 w 25"/>
                <a:gd name="T5" fmla="*/ 18 h 34"/>
                <a:gd name="T6" fmla="*/ 17 w 25"/>
                <a:gd name="T7" fmla="*/ 12 h 34"/>
                <a:gd name="T8" fmla="*/ 13 w 25"/>
                <a:gd name="T9" fmla="*/ 6 h 34"/>
                <a:gd name="T10" fmla="*/ 25 w 25"/>
                <a:gd name="T11" fmla="*/ 22 h 34"/>
                <a:gd name="T12" fmla="*/ 13 w 25"/>
                <a:gd name="T13" fmla="*/ 34 h 34"/>
                <a:gd name="T14" fmla="*/ 1 w 25"/>
                <a:gd name="T15" fmla="*/ 26 h 34"/>
                <a:gd name="T16" fmla="*/ 9 w 25"/>
                <a:gd name="T17" fmla="*/ 26 h 34"/>
                <a:gd name="T18" fmla="*/ 10 w 25"/>
                <a:gd name="T19" fmla="*/ 28 h 34"/>
                <a:gd name="T20" fmla="*/ 13 w 25"/>
                <a:gd name="T21" fmla="*/ 29 h 34"/>
                <a:gd name="T22" fmla="*/ 17 w 25"/>
                <a:gd name="T23" fmla="*/ 23 h 34"/>
                <a:gd name="T24" fmla="*/ 17 w 25"/>
                <a:gd name="T25" fmla="*/ 21 h 34"/>
                <a:gd name="T26" fmla="*/ 17 w 25"/>
                <a:gd name="T27" fmla="*/ 21 h 34"/>
                <a:gd name="T28" fmla="*/ 11 w 25"/>
                <a:gd name="T29" fmla="*/ 24 h 34"/>
                <a:gd name="T30" fmla="*/ 0 w 25"/>
                <a:gd name="T31" fmla="*/ 12 h 34"/>
                <a:gd name="T32" fmla="*/ 11 w 25"/>
                <a:gd name="T33" fmla="*/ 0 h 34"/>
                <a:gd name="T34" fmla="*/ 17 w 25"/>
                <a:gd name="T35" fmla="*/ 4 h 34"/>
                <a:gd name="T36" fmla="*/ 17 w 25"/>
                <a:gd name="T37" fmla="*/ 4 h 34"/>
                <a:gd name="T38" fmla="*/ 17 w 25"/>
                <a:gd name="T39" fmla="*/ 1 h 34"/>
                <a:gd name="T40" fmla="*/ 25 w 25"/>
                <a:gd name="T41" fmla="*/ 1 h 34"/>
                <a:gd name="T42" fmla="*/ 25 w 25"/>
                <a:gd name="T4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4">
                  <a:moveTo>
                    <a:pt x="13" y="6"/>
                  </a:moveTo>
                  <a:cubicBezTo>
                    <a:pt x="9" y="6"/>
                    <a:pt x="8" y="9"/>
                    <a:pt x="8" y="12"/>
                  </a:cubicBezTo>
                  <a:cubicBezTo>
                    <a:pt x="8" y="15"/>
                    <a:pt x="9" y="18"/>
                    <a:pt x="13" y="18"/>
                  </a:cubicBezTo>
                  <a:cubicBezTo>
                    <a:pt x="16" y="18"/>
                    <a:pt x="17" y="15"/>
                    <a:pt x="17" y="12"/>
                  </a:cubicBezTo>
                  <a:cubicBezTo>
                    <a:pt x="17" y="9"/>
                    <a:pt x="16" y="6"/>
                    <a:pt x="13" y="6"/>
                  </a:cubicBezTo>
                  <a:moveTo>
                    <a:pt x="25" y="22"/>
                  </a:moveTo>
                  <a:cubicBezTo>
                    <a:pt x="25" y="26"/>
                    <a:pt x="24" y="34"/>
                    <a:pt x="13" y="34"/>
                  </a:cubicBezTo>
                  <a:cubicBezTo>
                    <a:pt x="7" y="34"/>
                    <a:pt x="2" y="33"/>
                    <a:pt x="1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8"/>
                    <a:pt x="10" y="28"/>
                  </a:cubicBezTo>
                  <a:cubicBezTo>
                    <a:pt x="11" y="29"/>
                    <a:pt x="12" y="29"/>
                    <a:pt x="13" y="29"/>
                  </a:cubicBezTo>
                  <a:cubicBezTo>
                    <a:pt x="17" y="29"/>
                    <a:pt x="17" y="26"/>
                    <a:pt x="17" y="2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3"/>
                    <a:pt x="13" y="24"/>
                    <a:pt x="11" y="24"/>
                  </a:cubicBezTo>
                  <a:cubicBezTo>
                    <a:pt x="3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4" y="0"/>
                    <a:pt x="16" y="1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5" name="Freeform 25"/>
            <p:cNvSpPr>
              <a:spLocks noEditPoints="1"/>
            </p:cNvSpPr>
            <p:nvPr userDrawn="1"/>
          </p:nvSpPr>
          <p:spPr bwMode="auto">
            <a:xfrm>
              <a:off x="2290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3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0" y="5"/>
                    <a:pt x="8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6" name="Freeform 26"/>
            <p:cNvSpPr>
              <a:spLocks noEditPoints="1"/>
            </p:cNvSpPr>
            <p:nvPr userDrawn="1"/>
          </p:nvSpPr>
          <p:spPr bwMode="auto">
            <a:xfrm>
              <a:off x="1594" y="4093"/>
              <a:ext cx="40" cy="40"/>
            </a:xfrm>
            <a:custGeom>
              <a:avLst/>
              <a:gdLst>
                <a:gd name="T0" fmla="*/ 18 w 27"/>
                <a:gd name="T1" fmla="*/ 10 h 26"/>
                <a:gd name="T2" fmla="*/ 13 w 27"/>
                <a:gd name="T3" fmla="*/ 5 h 26"/>
                <a:gd name="T4" fmla="*/ 8 w 27"/>
                <a:gd name="T5" fmla="*/ 10 h 26"/>
                <a:gd name="T6" fmla="*/ 18 w 27"/>
                <a:gd name="T7" fmla="*/ 10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0"/>
                  </a:moveTo>
                  <a:cubicBezTo>
                    <a:pt x="18" y="8"/>
                    <a:pt x="16" y="5"/>
                    <a:pt x="13" y="5"/>
                  </a:cubicBezTo>
                  <a:cubicBezTo>
                    <a:pt x="11" y="5"/>
                    <a:pt x="9" y="7"/>
                    <a:pt x="8" y="10"/>
                  </a:cubicBezTo>
                  <a:lnTo>
                    <a:pt x="18" y="10"/>
                  </a:lnTo>
                  <a:close/>
                  <a:moveTo>
                    <a:pt x="8" y="15"/>
                  </a:moveTo>
                  <a:cubicBezTo>
                    <a:pt x="8" y="18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1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2" y="0"/>
                    <a:pt x="27" y="6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7" name="Freeform 27"/>
            <p:cNvSpPr>
              <a:spLocks noEditPoints="1"/>
            </p:cNvSpPr>
            <p:nvPr userDrawn="1"/>
          </p:nvSpPr>
          <p:spPr bwMode="auto">
            <a:xfrm>
              <a:off x="1594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28"/>
            <p:cNvSpPr>
              <a:spLocks noEditPoints="1"/>
            </p:cNvSpPr>
            <p:nvPr userDrawn="1"/>
          </p:nvSpPr>
          <p:spPr bwMode="auto">
            <a:xfrm>
              <a:off x="1685" y="4165"/>
              <a:ext cx="39" cy="52"/>
            </a:xfrm>
            <a:custGeom>
              <a:avLst/>
              <a:gdLst>
                <a:gd name="T0" fmla="*/ 8 w 26"/>
                <a:gd name="T1" fmla="*/ 13 h 34"/>
                <a:gd name="T2" fmla="*/ 13 w 26"/>
                <a:gd name="T3" fmla="*/ 20 h 34"/>
                <a:gd name="T4" fmla="*/ 18 w 26"/>
                <a:gd name="T5" fmla="*/ 13 h 34"/>
                <a:gd name="T6" fmla="*/ 13 w 26"/>
                <a:gd name="T7" fmla="*/ 6 h 34"/>
                <a:gd name="T8" fmla="*/ 8 w 26"/>
                <a:gd name="T9" fmla="*/ 13 h 34"/>
                <a:gd name="T10" fmla="*/ 0 w 26"/>
                <a:gd name="T11" fmla="*/ 1 h 34"/>
                <a:gd name="T12" fmla="*/ 8 w 26"/>
                <a:gd name="T13" fmla="*/ 1 h 34"/>
                <a:gd name="T14" fmla="*/ 8 w 26"/>
                <a:gd name="T15" fmla="*/ 4 h 34"/>
                <a:gd name="T16" fmla="*/ 8 w 26"/>
                <a:gd name="T17" fmla="*/ 4 h 34"/>
                <a:gd name="T18" fmla="*/ 15 w 26"/>
                <a:gd name="T19" fmla="*/ 0 h 34"/>
                <a:gd name="T20" fmla="*/ 26 w 26"/>
                <a:gd name="T21" fmla="*/ 14 h 34"/>
                <a:gd name="T22" fmla="*/ 16 w 26"/>
                <a:gd name="T23" fmla="*/ 26 h 34"/>
                <a:gd name="T24" fmla="*/ 8 w 26"/>
                <a:gd name="T25" fmla="*/ 23 h 34"/>
                <a:gd name="T26" fmla="*/ 8 w 26"/>
                <a:gd name="T27" fmla="*/ 23 h 34"/>
                <a:gd name="T28" fmla="*/ 8 w 26"/>
                <a:gd name="T29" fmla="*/ 34 h 34"/>
                <a:gd name="T30" fmla="*/ 0 w 26"/>
                <a:gd name="T31" fmla="*/ 34 h 34"/>
                <a:gd name="T32" fmla="*/ 0 w 26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4">
                  <a:moveTo>
                    <a:pt x="8" y="13"/>
                  </a:moveTo>
                  <a:cubicBezTo>
                    <a:pt x="8" y="17"/>
                    <a:pt x="9" y="20"/>
                    <a:pt x="13" y="20"/>
                  </a:cubicBezTo>
                  <a:cubicBezTo>
                    <a:pt x="17" y="20"/>
                    <a:pt x="18" y="16"/>
                    <a:pt x="18" y="13"/>
                  </a:cubicBezTo>
                  <a:cubicBezTo>
                    <a:pt x="18" y="10"/>
                    <a:pt x="17" y="6"/>
                    <a:pt x="13" y="6"/>
                  </a:cubicBezTo>
                  <a:cubicBezTo>
                    <a:pt x="11" y="6"/>
                    <a:pt x="8" y="8"/>
                    <a:pt x="8" y="13"/>
                  </a:cubicBezTo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23" y="0"/>
                    <a:pt x="26" y="7"/>
                    <a:pt x="26" y="14"/>
                  </a:cubicBezTo>
                  <a:cubicBezTo>
                    <a:pt x="26" y="20"/>
                    <a:pt x="23" y="26"/>
                    <a:pt x="16" y="26"/>
                  </a:cubicBezTo>
                  <a:cubicBezTo>
                    <a:pt x="12" y="26"/>
                    <a:pt x="10" y="25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 userDrawn="1"/>
          </p:nvSpPr>
          <p:spPr bwMode="auto">
            <a:xfrm>
              <a:off x="1730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4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30"/>
            <p:cNvSpPr>
              <a:spLocks/>
            </p:cNvSpPr>
            <p:nvPr userDrawn="1"/>
          </p:nvSpPr>
          <p:spPr bwMode="auto">
            <a:xfrm>
              <a:off x="1776" y="4165"/>
              <a:ext cx="27" cy="40"/>
            </a:xfrm>
            <a:custGeom>
              <a:avLst/>
              <a:gdLst>
                <a:gd name="T0" fmla="*/ 0 w 18"/>
                <a:gd name="T1" fmla="*/ 1 h 26"/>
                <a:gd name="T2" fmla="*/ 8 w 18"/>
                <a:gd name="T3" fmla="*/ 1 h 26"/>
                <a:gd name="T4" fmla="*/ 8 w 18"/>
                <a:gd name="T5" fmla="*/ 5 h 26"/>
                <a:gd name="T6" fmla="*/ 9 w 18"/>
                <a:gd name="T7" fmla="*/ 5 h 26"/>
                <a:gd name="T8" fmla="*/ 16 w 18"/>
                <a:gd name="T9" fmla="*/ 0 h 26"/>
                <a:gd name="T10" fmla="*/ 18 w 18"/>
                <a:gd name="T11" fmla="*/ 1 h 26"/>
                <a:gd name="T12" fmla="*/ 18 w 18"/>
                <a:gd name="T13" fmla="*/ 8 h 26"/>
                <a:gd name="T14" fmla="*/ 15 w 18"/>
                <a:gd name="T15" fmla="*/ 7 h 26"/>
                <a:gd name="T16" fmla="*/ 9 w 18"/>
                <a:gd name="T17" fmla="*/ 13 h 26"/>
                <a:gd name="T18" fmla="*/ 9 w 18"/>
                <a:gd name="T19" fmla="*/ 26 h 26"/>
                <a:gd name="T20" fmla="*/ 0 w 18"/>
                <a:gd name="T21" fmla="*/ 26 h 26"/>
                <a:gd name="T22" fmla="*/ 0 w 18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1" y="7"/>
                    <a:pt x="9" y="10"/>
                    <a:pt x="9" y="1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31"/>
            <p:cNvSpPr>
              <a:spLocks noEditPoints="1"/>
            </p:cNvSpPr>
            <p:nvPr userDrawn="1"/>
          </p:nvSpPr>
          <p:spPr bwMode="auto">
            <a:xfrm>
              <a:off x="1809" y="4152"/>
              <a:ext cx="12" cy="53"/>
            </a:xfrm>
            <a:custGeom>
              <a:avLst/>
              <a:gdLst>
                <a:gd name="T0" fmla="*/ 0 w 12"/>
                <a:gd name="T1" fmla="*/ 15 h 53"/>
                <a:gd name="T2" fmla="*/ 12 w 12"/>
                <a:gd name="T3" fmla="*/ 15 h 53"/>
                <a:gd name="T4" fmla="*/ 12 w 12"/>
                <a:gd name="T5" fmla="*/ 53 h 53"/>
                <a:gd name="T6" fmla="*/ 0 w 12"/>
                <a:gd name="T7" fmla="*/ 53 h 53"/>
                <a:gd name="T8" fmla="*/ 0 w 12"/>
                <a:gd name="T9" fmla="*/ 15 h 53"/>
                <a:gd name="T10" fmla="*/ 12 w 12"/>
                <a:gd name="T11" fmla="*/ 10 h 53"/>
                <a:gd name="T12" fmla="*/ 0 w 12"/>
                <a:gd name="T13" fmla="*/ 10 h 53"/>
                <a:gd name="T14" fmla="*/ 0 w 12"/>
                <a:gd name="T15" fmla="*/ 0 h 53"/>
                <a:gd name="T16" fmla="*/ 12 w 12"/>
                <a:gd name="T17" fmla="*/ 0 h 53"/>
                <a:gd name="T18" fmla="*/ 12 w 12"/>
                <a:gd name="T1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3">
                  <a:moveTo>
                    <a:pt x="0" y="15"/>
                  </a:moveTo>
                  <a:lnTo>
                    <a:pt x="12" y="15"/>
                  </a:lnTo>
                  <a:lnTo>
                    <a:pt x="12" y="53"/>
                  </a:lnTo>
                  <a:lnTo>
                    <a:pt x="0" y="53"/>
                  </a:lnTo>
                  <a:lnTo>
                    <a:pt x="0" y="15"/>
                  </a:lnTo>
                  <a:close/>
                  <a:moveTo>
                    <a:pt x="12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2" name="Freeform 32"/>
            <p:cNvSpPr>
              <a:spLocks noEditPoints="1"/>
            </p:cNvSpPr>
            <p:nvPr userDrawn="1"/>
          </p:nvSpPr>
          <p:spPr bwMode="auto">
            <a:xfrm>
              <a:off x="1829" y="4165"/>
              <a:ext cx="40" cy="40"/>
            </a:xfrm>
            <a:custGeom>
              <a:avLst/>
              <a:gdLst>
                <a:gd name="T0" fmla="*/ 18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8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Freeform 33"/>
            <p:cNvSpPr>
              <a:spLocks/>
            </p:cNvSpPr>
            <p:nvPr userDrawn="1"/>
          </p:nvSpPr>
          <p:spPr bwMode="auto">
            <a:xfrm>
              <a:off x="1875" y="4165"/>
              <a:ext cx="37" cy="40"/>
            </a:xfrm>
            <a:custGeom>
              <a:avLst/>
              <a:gdLst>
                <a:gd name="T0" fmla="*/ 0 w 25"/>
                <a:gd name="T1" fmla="*/ 1 h 26"/>
                <a:gd name="T2" fmla="*/ 8 w 25"/>
                <a:gd name="T3" fmla="*/ 1 h 26"/>
                <a:gd name="T4" fmla="*/ 8 w 25"/>
                <a:gd name="T5" fmla="*/ 4 h 26"/>
                <a:gd name="T6" fmla="*/ 8 w 25"/>
                <a:gd name="T7" fmla="*/ 4 h 26"/>
                <a:gd name="T8" fmla="*/ 16 w 25"/>
                <a:gd name="T9" fmla="*/ 0 h 26"/>
                <a:gd name="T10" fmla="*/ 25 w 25"/>
                <a:gd name="T11" fmla="*/ 10 h 26"/>
                <a:gd name="T12" fmla="*/ 25 w 25"/>
                <a:gd name="T13" fmla="*/ 26 h 26"/>
                <a:gd name="T14" fmla="*/ 17 w 25"/>
                <a:gd name="T15" fmla="*/ 26 h 26"/>
                <a:gd name="T16" fmla="*/ 17 w 25"/>
                <a:gd name="T17" fmla="*/ 14 h 26"/>
                <a:gd name="T18" fmla="*/ 13 w 25"/>
                <a:gd name="T19" fmla="*/ 7 h 26"/>
                <a:gd name="T20" fmla="*/ 8 w 25"/>
                <a:gd name="T21" fmla="*/ 12 h 26"/>
                <a:gd name="T22" fmla="*/ 8 w 25"/>
                <a:gd name="T23" fmla="*/ 26 h 26"/>
                <a:gd name="T24" fmla="*/ 0 w 25"/>
                <a:gd name="T25" fmla="*/ 26 h 26"/>
                <a:gd name="T26" fmla="*/ 0 w 25"/>
                <a:gd name="T2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4" y="0"/>
                    <a:pt x="25" y="6"/>
                    <a:pt x="25" y="1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auto">
            <a:xfrm>
              <a:off x="1920" y="4165"/>
              <a:ext cx="39" cy="40"/>
            </a:xfrm>
            <a:custGeom>
              <a:avLst/>
              <a:gdLst>
                <a:gd name="T0" fmla="*/ 18 w 26"/>
                <a:gd name="T1" fmla="*/ 10 h 26"/>
                <a:gd name="T2" fmla="*/ 14 w 26"/>
                <a:gd name="T3" fmla="*/ 6 h 26"/>
                <a:gd name="T4" fmla="*/ 8 w 26"/>
                <a:gd name="T5" fmla="*/ 14 h 26"/>
                <a:gd name="T6" fmla="*/ 13 w 26"/>
                <a:gd name="T7" fmla="*/ 20 h 26"/>
                <a:gd name="T8" fmla="*/ 18 w 26"/>
                <a:gd name="T9" fmla="*/ 16 h 26"/>
                <a:gd name="T10" fmla="*/ 26 w 26"/>
                <a:gd name="T11" fmla="*/ 16 h 26"/>
                <a:gd name="T12" fmla="*/ 13 w 26"/>
                <a:gd name="T13" fmla="*/ 26 h 26"/>
                <a:gd name="T14" fmla="*/ 0 w 26"/>
                <a:gd name="T15" fmla="*/ 14 h 26"/>
                <a:gd name="T16" fmla="*/ 13 w 26"/>
                <a:gd name="T17" fmla="*/ 0 h 26"/>
                <a:gd name="T18" fmla="*/ 25 w 26"/>
                <a:gd name="T19" fmla="*/ 10 h 26"/>
                <a:gd name="T20" fmla="*/ 18 w 26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6">
                  <a:moveTo>
                    <a:pt x="18" y="10"/>
                  </a:moveTo>
                  <a:cubicBezTo>
                    <a:pt x="17" y="8"/>
                    <a:pt x="16" y="6"/>
                    <a:pt x="14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10" y="20"/>
                    <a:pt x="13" y="20"/>
                  </a:cubicBezTo>
                  <a:cubicBezTo>
                    <a:pt x="16" y="20"/>
                    <a:pt x="17" y="19"/>
                    <a:pt x="1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3"/>
                    <a:pt x="20" y="26"/>
                    <a:pt x="13" y="26"/>
                  </a:cubicBezTo>
                  <a:cubicBezTo>
                    <a:pt x="6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5" name="Freeform 35"/>
            <p:cNvSpPr>
              <a:spLocks noEditPoints="1"/>
            </p:cNvSpPr>
            <p:nvPr userDrawn="1"/>
          </p:nvSpPr>
          <p:spPr bwMode="auto">
            <a:xfrm>
              <a:off x="1963" y="4165"/>
              <a:ext cx="41" cy="40"/>
            </a:xfrm>
            <a:custGeom>
              <a:avLst/>
              <a:gdLst>
                <a:gd name="T0" fmla="*/ 19 w 27"/>
                <a:gd name="T1" fmla="*/ 11 h 26"/>
                <a:gd name="T2" fmla="*/ 14 w 27"/>
                <a:gd name="T3" fmla="*/ 6 h 26"/>
                <a:gd name="T4" fmla="*/ 8 w 27"/>
                <a:gd name="T5" fmla="*/ 11 h 26"/>
                <a:gd name="T6" fmla="*/ 19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9 w 27"/>
                <a:gd name="T13" fmla="*/ 18 h 26"/>
                <a:gd name="T14" fmla="*/ 26 w 27"/>
                <a:gd name="T15" fmla="*/ 18 h 26"/>
                <a:gd name="T16" fmla="*/ 14 w 27"/>
                <a:gd name="T17" fmla="*/ 26 h 26"/>
                <a:gd name="T18" fmla="*/ 0 w 27"/>
                <a:gd name="T19" fmla="*/ 13 h 26"/>
                <a:gd name="T20" fmla="*/ 14 w 27"/>
                <a:gd name="T21" fmla="*/ 0 h 26"/>
                <a:gd name="T22" fmla="*/ 27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9" y="11"/>
                  </a:moveTo>
                  <a:cubicBezTo>
                    <a:pt x="18" y="8"/>
                    <a:pt x="16" y="6"/>
                    <a:pt x="14" y="6"/>
                  </a:cubicBezTo>
                  <a:cubicBezTo>
                    <a:pt x="11" y="6"/>
                    <a:pt x="9" y="8"/>
                    <a:pt x="8" y="11"/>
                  </a:cubicBezTo>
                  <a:lnTo>
                    <a:pt x="19" y="11"/>
                  </a:lnTo>
                  <a:close/>
                  <a:moveTo>
                    <a:pt x="8" y="15"/>
                  </a:moveTo>
                  <a:cubicBezTo>
                    <a:pt x="9" y="19"/>
                    <a:pt x="11" y="21"/>
                    <a:pt x="14" y="21"/>
                  </a:cubicBezTo>
                  <a:cubicBezTo>
                    <a:pt x="16" y="21"/>
                    <a:pt x="18" y="20"/>
                    <a:pt x="1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24"/>
                    <a:pt x="19" y="26"/>
                    <a:pt x="14" y="26"/>
                  </a:cubicBezTo>
                  <a:cubicBezTo>
                    <a:pt x="6" y="26"/>
                    <a:pt x="0" y="22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3" y="0"/>
                    <a:pt x="27" y="7"/>
                    <a:pt x="27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6" name="Freeform 36"/>
            <p:cNvSpPr>
              <a:spLocks/>
            </p:cNvSpPr>
            <p:nvPr userDrawn="1"/>
          </p:nvSpPr>
          <p:spPr bwMode="auto">
            <a:xfrm>
              <a:off x="2032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8" y="5"/>
                    <a:pt x="8" y="7"/>
                  </a:cubicBezTo>
                  <a:cubicBezTo>
                    <a:pt x="8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7" name="Freeform 37"/>
            <p:cNvSpPr>
              <a:spLocks/>
            </p:cNvSpPr>
            <p:nvPr userDrawn="1"/>
          </p:nvSpPr>
          <p:spPr bwMode="auto">
            <a:xfrm>
              <a:off x="2076" y="4167"/>
              <a:ext cx="37" cy="38"/>
            </a:xfrm>
            <a:custGeom>
              <a:avLst/>
              <a:gdLst>
                <a:gd name="T0" fmla="*/ 25 w 25"/>
                <a:gd name="T1" fmla="*/ 25 h 25"/>
                <a:gd name="T2" fmla="*/ 17 w 25"/>
                <a:gd name="T3" fmla="*/ 25 h 25"/>
                <a:gd name="T4" fmla="*/ 17 w 25"/>
                <a:gd name="T5" fmla="*/ 21 h 25"/>
                <a:gd name="T6" fmla="*/ 17 w 25"/>
                <a:gd name="T7" fmla="*/ 21 h 25"/>
                <a:gd name="T8" fmla="*/ 9 w 25"/>
                <a:gd name="T9" fmla="*/ 25 h 25"/>
                <a:gd name="T10" fmla="*/ 0 w 25"/>
                <a:gd name="T11" fmla="*/ 15 h 25"/>
                <a:gd name="T12" fmla="*/ 0 w 25"/>
                <a:gd name="T13" fmla="*/ 0 h 25"/>
                <a:gd name="T14" fmla="*/ 8 w 25"/>
                <a:gd name="T15" fmla="*/ 0 h 25"/>
                <a:gd name="T16" fmla="*/ 8 w 25"/>
                <a:gd name="T17" fmla="*/ 14 h 25"/>
                <a:gd name="T18" fmla="*/ 12 w 25"/>
                <a:gd name="T19" fmla="*/ 19 h 25"/>
                <a:gd name="T20" fmla="*/ 16 w 25"/>
                <a:gd name="T21" fmla="*/ 13 h 25"/>
                <a:gd name="T22" fmla="*/ 16 w 25"/>
                <a:gd name="T23" fmla="*/ 0 h 25"/>
                <a:gd name="T24" fmla="*/ 25 w 25"/>
                <a:gd name="T25" fmla="*/ 0 h 25"/>
                <a:gd name="T26" fmla="*/ 25 w 25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5" y="24"/>
                    <a:pt x="12" y="25"/>
                    <a:pt x="9" y="25"/>
                  </a:cubicBezTo>
                  <a:cubicBezTo>
                    <a:pt x="2" y="25"/>
                    <a:pt x="0" y="21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9" y="19"/>
                    <a:pt x="12" y="19"/>
                  </a:cubicBezTo>
                  <a:cubicBezTo>
                    <a:pt x="14" y="19"/>
                    <a:pt x="16" y="18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8" name="Freeform 38"/>
            <p:cNvSpPr>
              <a:spLocks/>
            </p:cNvSpPr>
            <p:nvPr userDrawn="1"/>
          </p:nvSpPr>
          <p:spPr bwMode="auto">
            <a:xfrm>
              <a:off x="2121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8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5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9" name="Freeform 39"/>
            <p:cNvSpPr>
              <a:spLocks/>
            </p:cNvSpPr>
            <p:nvPr userDrawn="1"/>
          </p:nvSpPr>
          <p:spPr bwMode="auto">
            <a:xfrm>
              <a:off x="2164" y="4165"/>
              <a:ext cx="37" cy="40"/>
            </a:xfrm>
            <a:custGeom>
              <a:avLst/>
              <a:gdLst>
                <a:gd name="T0" fmla="*/ 17 w 25"/>
                <a:gd name="T1" fmla="*/ 10 h 26"/>
                <a:gd name="T2" fmla="*/ 13 w 25"/>
                <a:gd name="T3" fmla="*/ 6 h 26"/>
                <a:gd name="T4" fmla="*/ 8 w 25"/>
                <a:gd name="T5" fmla="*/ 14 h 26"/>
                <a:gd name="T6" fmla="*/ 13 w 25"/>
                <a:gd name="T7" fmla="*/ 20 h 26"/>
                <a:gd name="T8" fmla="*/ 17 w 25"/>
                <a:gd name="T9" fmla="*/ 16 h 26"/>
                <a:gd name="T10" fmla="*/ 25 w 25"/>
                <a:gd name="T11" fmla="*/ 16 h 26"/>
                <a:gd name="T12" fmla="*/ 13 w 25"/>
                <a:gd name="T13" fmla="*/ 26 h 26"/>
                <a:gd name="T14" fmla="*/ 0 w 25"/>
                <a:gd name="T15" fmla="*/ 14 h 26"/>
                <a:gd name="T16" fmla="*/ 13 w 25"/>
                <a:gd name="T17" fmla="*/ 0 h 26"/>
                <a:gd name="T18" fmla="*/ 25 w 25"/>
                <a:gd name="T19" fmla="*/ 10 h 26"/>
                <a:gd name="T20" fmla="*/ 17 w 25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6">
                  <a:moveTo>
                    <a:pt x="17" y="10"/>
                  </a:moveTo>
                  <a:cubicBezTo>
                    <a:pt x="17" y="8"/>
                    <a:pt x="15" y="6"/>
                    <a:pt x="13" y="6"/>
                  </a:cubicBezTo>
                  <a:cubicBezTo>
                    <a:pt x="9" y="6"/>
                    <a:pt x="8" y="10"/>
                    <a:pt x="8" y="14"/>
                  </a:cubicBezTo>
                  <a:cubicBezTo>
                    <a:pt x="8" y="17"/>
                    <a:pt x="9" y="20"/>
                    <a:pt x="13" y="20"/>
                  </a:cubicBezTo>
                  <a:cubicBezTo>
                    <a:pt x="16" y="20"/>
                    <a:pt x="17" y="19"/>
                    <a:pt x="1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3"/>
                    <a:pt x="19" y="26"/>
                    <a:pt x="13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4" y="3"/>
                    <a:pt x="25" y="10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Freeform 40"/>
            <p:cNvSpPr>
              <a:spLocks noEditPoints="1"/>
            </p:cNvSpPr>
            <p:nvPr userDrawn="1"/>
          </p:nvSpPr>
          <p:spPr bwMode="auto">
            <a:xfrm>
              <a:off x="2207" y="4165"/>
              <a:ext cx="41" cy="40"/>
            </a:xfrm>
            <a:custGeom>
              <a:avLst/>
              <a:gdLst>
                <a:gd name="T0" fmla="*/ 18 w 27"/>
                <a:gd name="T1" fmla="*/ 11 h 26"/>
                <a:gd name="T2" fmla="*/ 13 w 27"/>
                <a:gd name="T3" fmla="*/ 6 h 26"/>
                <a:gd name="T4" fmla="*/ 8 w 27"/>
                <a:gd name="T5" fmla="*/ 11 h 26"/>
                <a:gd name="T6" fmla="*/ 18 w 27"/>
                <a:gd name="T7" fmla="*/ 11 h 26"/>
                <a:gd name="T8" fmla="*/ 8 w 27"/>
                <a:gd name="T9" fmla="*/ 15 h 26"/>
                <a:gd name="T10" fmla="*/ 14 w 27"/>
                <a:gd name="T11" fmla="*/ 21 h 26"/>
                <a:gd name="T12" fmla="*/ 18 w 27"/>
                <a:gd name="T13" fmla="*/ 18 h 26"/>
                <a:gd name="T14" fmla="*/ 26 w 27"/>
                <a:gd name="T15" fmla="*/ 18 h 26"/>
                <a:gd name="T16" fmla="*/ 13 w 27"/>
                <a:gd name="T17" fmla="*/ 26 h 26"/>
                <a:gd name="T18" fmla="*/ 0 w 27"/>
                <a:gd name="T19" fmla="*/ 13 h 26"/>
                <a:gd name="T20" fmla="*/ 13 w 27"/>
                <a:gd name="T21" fmla="*/ 0 h 26"/>
                <a:gd name="T22" fmla="*/ 26 w 27"/>
                <a:gd name="T23" fmla="*/ 15 h 26"/>
                <a:gd name="T24" fmla="*/ 8 w 27"/>
                <a:gd name="T25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8" y="11"/>
                  </a:moveTo>
                  <a:cubicBezTo>
                    <a:pt x="18" y="8"/>
                    <a:pt x="16" y="6"/>
                    <a:pt x="13" y="6"/>
                  </a:cubicBezTo>
                  <a:cubicBezTo>
                    <a:pt x="10" y="6"/>
                    <a:pt x="9" y="8"/>
                    <a:pt x="8" y="11"/>
                  </a:cubicBezTo>
                  <a:lnTo>
                    <a:pt x="18" y="11"/>
                  </a:lnTo>
                  <a:close/>
                  <a:moveTo>
                    <a:pt x="8" y="15"/>
                  </a:moveTo>
                  <a:cubicBezTo>
                    <a:pt x="8" y="19"/>
                    <a:pt x="10" y="21"/>
                    <a:pt x="14" y="21"/>
                  </a:cubicBezTo>
                  <a:cubicBezTo>
                    <a:pt x="16" y="21"/>
                    <a:pt x="17" y="20"/>
                    <a:pt x="18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24"/>
                    <a:pt x="19" y="26"/>
                    <a:pt x="13" y="26"/>
                  </a:cubicBezTo>
                  <a:cubicBezTo>
                    <a:pt x="5" y="26"/>
                    <a:pt x="0" y="22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" y="0"/>
                    <a:pt x="27" y="7"/>
                    <a:pt x="26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2252" y="4165"/>
              <a:ext cx="36" cy="40"/>
            </a:xfrm>
            <a:custGeom>
              <a:avLst/>
              <a:gdLst>
                <a:gd name="T0" fmla="*/ 7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0 w 24"/>
                <a:gd name="T11" fmla="*/ 8 h 26"/>
                <a:gd name="T12" fmla="*/ 11 w 24"/>
                <a:gd name="T13" fmla="*/ 0 h 26"/>
                <a:gd name="T14" fmla="*/ 23 w 24"/>
                <a:gd name="T15" fmla="*/ 8 h 26"/>
                <a:gd name="T16" fmla="*/ 15 w 24"/>
                <a:gd name="T17" fmla="*/ 8 h 26"/>
                <a:gd name="T18" fmla="*/ 14 w 24"/>
                <a:gd name="T19" fmla="*/ 6 h 26"/>
                <a:gd name="T20" fmla="*/ 12 w 24"/>
                <a:gd name="T21" fmla="*/ 5 h 26"/>
                <a:gd name="T22" fmla="*/ 8 w 24"/>
                <a:gd name="T23" fmla="*/ 7 h 26"/>
                <a:gd name="T24" fmla="*/ 17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7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7" y="17"/>
                  </a:moveTo>
                  <a:cubicBezTo>
                    <a:pt x="7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6" y="17"/>
                    <a:pt x="13" y="16"/>
                    <a:pt x="12" y="16"/>
                  </a:cubicBezTo>
                  <a:cubicBezTo>
                    <a:pt x="7" y="15"/>
                    <a:pt x="0" y="14"/>
                    <a:pt x="0" y="8"/>
                  </a:cubicBezTo>
                  <a:cubicBezTo>
                    <a:pt x="0" y="2"/>
                    <a:pt x="7" y="0"/>
                    <a:pt x="11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0" y="5"/>
                    <a:pt x="8" y="5"/>
                    <a:pt x="8" y="7"/>
                  </a:cubicBezTo>
                  <a:cubicBezTo>
                    <a:pt x="8" y="10"/>
                    <a:pt x="14" y="10"/>
                    <a:pt x="17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7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7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2293" y="4165"/>
              <a:ext cx="36" cy="40"/>
            </a:xfrm>
            <a:custGeom>
              <a:avLst/>
              <a:gdLst>
                <a:gd name="T0" fmla="*/ 8 w 24"/>
                <a:gd name="T1" fmla="*/ 17 h 26"/>
                <a:gd name="T2" fmla="*/ 9 w 24"/>
                <a:gd name="T3" fmla="*/ 20 h 26"/>
                <a:gd name="T4" fmla="*/ 12 w 24"/>
                <a:gd name="T5" fmla="*/ 21 h 26"/>
                <a:gd name="T6" fmla="*/ 16 w 24"/>
                <a:gd name="T7" fmla="*/ 18 h 26"/>
                <a:gd name="T8" fmla="*/ 12 w 24"/>
                <a:gd name="T9" fmla="*/ 16 h 26"/>
                <a:gd name="T10" fmla="*/ 1 w 24"/>
                <a:gd name="T11" fmla="*/ 8 h 26"/>
                <a:gd name="T12" fmla="*/ 12 w 24"/>
                <a:gd name="T13" fmla="*/ 0 h 26"/>
                <a:gd name="T14" fmla="*/ 23 w 24"/>
                <a:gd name="T15" fmla="*/ 8 h 26"/>
                <a:gd name="T16" fmla="*/ 16 w 24"/>
                <a:gd name="T17" fmla="*/ 8 h 26"/>
                <a:gd name="T18" fmla="*/ 15 w 24"/>
                <a:gd name="T19" fmla="*/ 6 h 26"/>
                <a:gd name="T20" fmla="*/ 12 w 24"/>
                <a:gd name="T21" fmla="*/ 5 h 26"/>
                <a:gd name="T22" fmla="*/ 9 w 24"/>
                <a:gd name="T23" fmla="*/ 7 h 26"/>
                <a:gd name="T24" fmla="*/ 18 w 24"/>
                <a:gd name="T25" fmla="*/ 11 h 26"/>
                <a:gd name="T26" fmla="*/ 24 w 24"/>
                <a:gd name="T27" fmla="*/ 18 h 26"/>
                <a:gd name="T28" fmla="*/ 12 w 24"/>
                <a:gd name="T29" fmla="*/ 26 h 26"/>
                <a:gd name="T30" fmla="*/ 0 w 24"/>
                <a:gd name="T31" fmla="*/ 17 h 26"/>
                <a:gd name="T32" fmla="*/ 8 w 24"/>
                <a:gd name="T3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8" y="17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14" y="21"/>
                    <a:pt x="16" y="20"/>
                    <a:pt x="16" y="18"/>
                  </a:cubicBezTo>
                  <a:cubicBezTo>
                    <a:pt x="16" y="17"/>
                    <a:pt x="14" y="16"/>
                    <a:pt x="12" y="16"/>
                  </a:cubicBezTo>
                  <a:cubicBezTo>
                    <a:pt x="7" y="15"/>
                    <a:pt x="1" y="14"/>
                    <a:pt x="1" y="8"/>
                  </a:cubicBezTo>
                  <a:cubicBezTo>
                    <a:pt x="1" y="2"/>
                    <a:pt x="7" y="0"/>
                    <a:pt x="12" y="0"/>
                  </a:cubicBezTo>
                  <a:cubicBezTo>
                    <a:pt x="17" y="0"/>
                    <a:pt x="23" y="2"/>
                    <a:pt x="2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4" y="6"/>
                    <a:pt x="13" y="5"/>
                    <a:pt x="12" y="5"/>
                  </a:cubicBezTo>
                  <a:cubicBezTo>
                    <a:pt x="11" y="5"/>
                    <a:pt x="9" y="5"/>
                    <a:pt x="9" y="7"/>
                  </a:cubicBezTo>
                  <a:cubicBezTo>
                    <a:pt x="9" y="10"/>
                    <a:pt x="14" y="10"/>
                    <a:pt x="18" y="11"/>
                  </a:cubicBezTo>
                  <a:cubicBezTo>
                    <a:pt x="23" y="12"/>
                    <a:pt x="24" y="15"/>
                    <a:pt x="24" y="18"/>
                  </a:cubicBezTo>
                  <a:cubicBezTo>
                    <a:pt x="24" y="24"/>
                    <a:pt x="18" y="26"/>
                    <a:pt x="12" y="26"/>
                  </a:cubicBezTo>
                  <a:cubicBezTo>
                    <a:pt x="6" y="26"/>
                    <a:pt x="0" y="24"/>
                    <a:pt x="0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1637" y="4150"/>
              <a:ext cx="43" cy="38"/>
            </a:xfrm>
            <a:custGeom>
              <a:avLst/>
              <a:gdLst>
                <a:gd name="T0" fmla="*/ 15 w 43"/>
                <a:gd name="T1" fmla="*/ 20 h 38"/>
                <a:gd name="T2" fmla="*/ 15 w 43"/>
                <a:gd name="T3" fmla="*/ 20 h 38"/>
                <a:gd name="T4" fmla="*/ 0 w 43"/>
                <a:gd name="T5" fmla="*/ 0 h 38"/>
                <a:gd name="T6" fmla="*/ 15 w 43"/>
                <a:gd name="T7" fmla="*/ 0 h 38"/>
                <a:gd name="T8" fmla="*/ 22 w 43"/>
                <a:gd name="T9" fmla="*/ 11 h 38"/>
                <a:gd name="T10" fmla="*/ 28 w 43"/>
                <a:gd name="T11" fmla="*/ 0 h 38"/>
                <a:gd name="T12" fmla="*/ 43 w 43"/>
                <a:gd name="T13" fmla="*/ 0 h 38"/>
                <a:gd name="T14" fmla="*/ 28 w 43"/>
                <a:gd name="T15" fmla="*/ 20 h 38"/>
                <a:gd name="T16" fmla="*/ 28 w 43"/>
                <a:gd name="T17" fmla="*/ 20 h 38"/>
                <a:gd name="T18" fmla="*/ 28 w 43"/>
                <a:gd name="T19" fmla="*/ 20 h 38"/>
                <a:gd name="T20" fmla="*/ 28 w 43"/>
                <a:gd name="T21" fmla="*/ 20 h 38"/>
                <a:gd name="T22" fmla="*/ 43 w 43"/>
                <a:gd name="T23" fmla="*/ 38 h 38"/>
                <a:gd name="T24" fmla="*/ 28 w 43"/>
                <a:gd name="T25" fmla="*/ 38 h 38"/>
                <a:gd name="T26" fmla="*/ 22 w 43"/>
                <a:gd name="T27" fmla="*/ 29 h 38"/>
                <a:gd name="T28" fmla="*/ 15 w 43"/>
                <a:gd name="T29" fmla="*/ 38 h 38"/>
                <a:gd name="T30" fmla="*/ 0 w 43"/>
                <a:gd name="T31" fmla="*/ 38 h 38"/>
                <a:gd name="T32" fmla="*/ 15 w 43"/>
                <a:gd name="T33" fmla="*/ 20 h 38"/>
                <a:gd name="T34" fmla="*/ 15 w 43"/>
                <a:gd name="T35" fmla="*/ 20 h 38"/>
                <a:gd name="T36" fmla="*/ 15 w 43"/>
                <a:gd name="T3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38">
                  <a:moveTo>
                    <a:pt x="15" y="20"/>
                  </a:moveTo>
                  <a:lnTo>
                    <a:pt x="15" y="2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11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43" y="38"/>
                  </a:lnTo>
                  <a:lnTo>
                    <a:pt x="28" y="38"/>
                  </a:lnTo>
                  <a:lnTo>
                    <a:pt x="22" y="29"/>
                  </a:lnTo>
                  <a:lnTo>
                    <a:pt x="15" y="38"/>
                  </a:lnTo>
                  <a:lnTo>
                    <a:pt x="0" y="38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44"/>
            <p:cNvSpPr>
              <a:spLocks noEditPoints="1"/>
            </p:cNvSpPr>
            <p:nvPr userDrawn="1"/>
          </p:nvSpPr>
          <p:spPr bwMode="auto">
            <a:xfrm>
              <a:off x="2333" y="4152"/>
              <a:ext cx="26" cy="26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9 h 17"/>
                <a:gd name="T4" fmla="*/ 8 w 17"/>
                <a:gd name="T5" fmla="*/ 17 h 17"/>
                <a:gd name="T6" fmla="*/ 0 w 17"/>
                <a:gd name="T7" fmla="*/ 9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9 h 17"/>
                <a:gd name="T14" fmla="*/ 8 w 17"/>
                <a:gd name="T15" fmla="*/ 1 h 17"/>
                <a:gd name="T16" fmla="*/ 2 w 17"/>
                <a:gd name="T17" fmla="*/ 9 h 17"/>
                <a:gd name="T18" fmla="*/ 8 w 17"/>
                <a:gd name="T19" fmla="*/ 16 h 17"/>
                <a:gd name="T20" fmla="*/ 5 w 17"/>
                <a:gd name="T21" fmla="*/ 4 h 17"/>
                <a:gd name="T22" fmla="*/ 9 w 17"/>
                <a:gd name="T23" fmla="*/ 4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4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5 h 17"/>
                <a:gd name="T50" fmla="*/ 7 w 17"/>
                <a:gd name="T51" fmla="*/ 5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3"/>
                    <a:pt x="15" y="9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5" y="1"/>
                    <a:pt x="2" y="4"/>
                    <a:pt x="2" y="9"/>
                  </a:cubicBezTo>
                  <a:cubicBezTo>
                    <a:pt x="2" y="13"/>
                    <a:pt x="5" y="16"/>
                    <a:pt x="8" y="16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4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55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7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8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</p:titleStyle>
    <p:bodyStyle>
      <a:lvl1pPr marL="287343" indent="-287343" algn="l" defTabSz="457208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4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515946" indent="-228604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20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685811" indent="-169866" algn="l" defTabSz="457208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4"/>
        </a:buClr>
        <a:buSzPct val="100000"/>
        <a:buFont typeface="Arial" panose="020B0604020202020204" pitchFamily="34" charset="0"/>
        <a:buChar char="•"/>
        <a:defRPr lang="ga-IE" sz="18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916003" indent="-231779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ga-IE" sz="1600" b="0" kern="1200" dirty="0" smtClean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1144607" indent="-230192" algn="l" defTabSz="457208" rtl="0" eaLnBrk="1" latinLnBrk="0" hangingPunct="1">
        <a:spcBef>
          <a:spcPct val="20000"/>
        </a:spcBef>
        <a:buClr>
          <a:schemeClr val="accent2"/>
        </a:buClr>
        <a:buSzPct val="85000"/>
        <a:buFont typeface="Arial" pitchFamily="34" charset="0"/>
        <a:buChar char="●"/>
        <a:defRPr lang="en-US" sz="1400" b="0" kern="1200" dirty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42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4572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3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pos="7468">
          <p15:clr>
            <a:srgbClr val="A4A3A4"/>
          </p15:clr>
        </p15:guide>
        <p15:guide id="5" orient="horz" pos="383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q.com/articles/Continuous-Delivery-Maturity-Mode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arungupta.me/wp-content/uploads/2015/02/continuous-delivery-maturity-model-v1.0.pn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4.xml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4.xml"/><Relationship Id="rId9" Type="http://schemas.openxmlformats.org/officeDocument/2006/relationships/image" Target="../media/image30.gif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2007072"/>
            <a:ext cx="7206689" cy="978729"/>
          </a:xfrm>
        </p:spPr>
        <p:txBody>
          <a:bodyPr/>
          <a:lstStyle/>
          <a:p>
            <a:r>
              <a:rPr lang="en-IN" dirty="0"/>
              <a:t>Perspectives on Continuous Integration at Scale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28876"/>
            <a:ext cx="6522879" cy="417713"/>
          </a:xfrm>
        </p:spPr>
        <p:txBody>
          <a:bodyPr/>
          <a:lstStyle/>
          <a:p>
            <a:r>
              <a:rPr lang="en-IN" dirty="0"/>
              <a:t>Hrishikesh </a:t>
            </a:r>
            <a:r>
              <a:rPr lang="en-IN" dirty="0" smtClean="0"/>
              <a:t>Karekar </a:t>
            </a:r>
            <a:r>
              <a:rPr lang="en-IN" dirty="0">
                <a:solidFill>
                  <a:srgbClr val="24BAA8"/>
                </a:solidFill>
              </a:rPr>
              <a:t>@</a:t>
            </a:r>
            <a:r>
              <a:rPr lang="en-IN" dirty="0" err="1" smtClean="0">
                <a:solidFill>
                  <a:srgbClr val="24BAA8"/>
                </a:solidFill>
              </a:rPr>
              <a:t>hrishikarekar</a:t>
            </a:r>
            <a:endParaRPr lang="en-IN" dirty="0"/>
          </a:p>
          <a:p>
            <a:r>
              <a:rPr lang="en-IN" dirty="0"/>
              <a:t>Vinaya </a:t>
            </a:r>
            <a:r>
              <a:rPr lang="en-IN" dirty="0" smtClean="0"/>
              <a:t>Muralidharan </a:t>
            </a:r>
            <a:r>
              <a:rPr lang="en-IN" dirty="0">
                <a:solidFill>
                  <a:srgbClr val="24BAA8"/>
                </a:solidFill>
              </a:rPr>
              <a:t>@</a:t>
            </a:r>
            <a:r>
              <a:rPr lang="en-IN" dirty="0" smtClean="0">
                <a:solidFill>
                  <a:srgbClr val="24BAA8"/>
                </a:solidFill>
              </a:rPr>
              <a:t>vinaya1980</a:t>
            </a:r>
            <a:endParaRPr lang="en-IN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9441" y="5431281"/>
            <a:ext cx="6520303" cy="582613"/>
          </a:xfrm>
        </p:spPr>
        <p:txBody>
          <a:bodyPr/>
          <a:lstStyle/>
          <a:p>
            <a:r>
              <a:rPr lang="en-US" dirty="0" smtClean="0"/>
              <a:t>August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615498" y="1504071"/>
            <a:ext cx="356485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/>
            <a:r>
              <a:rPr lang="en-US" sz="2200" b="1" dirty="0">
                <a:ea typeface="+mj-ea"/>
                <a:cs typeface="+mj-cs"/>
              </a:rPr>
              <a:t> </a:t>
            </a:r>
            <a:r>
              <a:rPr lang="en-US" sz="2200" b="1" dirty="0" smtClean="0">
                <a:ea typeface="+mj-ea"/>
                <a:cs typeface="+mj-cs"/>
              </a:rPr>
              <a:t>Environments</a:t>
            </a:r>
            <a:endParaRPr lang="en-US" sz="2200" b="1" dirty="0">
              <a:ea typeface="+mj-ea"/>
              <a:cs typeface="+mj-cs"/>
            </a:endParaRPr>
          </a:p>
          <a:p>
            <a:pPr marL="457200" indent="-228600"/>
            <a:r>
              <a:rPr lang="en-US" dirty="0" smtClean="0">
                <a:ea typeface="+mj-ea"/>
                <a:cs typeface="+mj-cs"/>
              </a:rPr>
              <a:t>Time </a:t>
            </a:r>
            <a:r>
              <a:rPr lang="en-US" dirty="0">
                <a:ea typeface="+mj-ea"/>
                <a:cs typeface="+mj-cs"/>
              </a:rPr>
              <a:t>to clone environment reduced due to </a:t>
            </a:r>
            <a:r>
              <a:rPr lang="en-US" dirty="0" err="1">
                <a:ea typeface="+mj-ea"/>
                <a:cs typeface="+mj-cs"/>
              </a:rPr>
              <a:t>EaaS</a:t>
            </a:r>
            <a:endParaRPr lang="en-US" dirty="0">
              <a:ea typeface="+mj-ea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57403" y="2566895"/>
            <a:ext cx="1199618" cy="1097280"/>
            <a:chOff x="1375576" y="2818738"/>
            <a:chExt cx="1623516" cy="1635247"/>
          </a:xfrm>
        </p:grpSpPr>
        <p:grpSp>
          <p:nvGrpSpPr>
            <p:cNvPr id="7" name="Group 6"/>
            <p:cNvGrpSpPr/>
            <p:nvPr/>
          </p:nvGrpSpPr>
          <p:grpSpPr>
            <a:xfrm>
              <a:off x="1375576" y="2818738"/>
              <a:ext cx="1485015" cy="1635247"/>
              <a:chOff x="1375576" y="2818738"/>
              <a:chExt cx="1485015" cy="1635247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375576" y="2818738"/>
                <a:ext cx="1485015" cy="163524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Pie 9"/>
              <p:cNvSpPr/>
              <p:nvPr/>
            </p:nvSpPr>
            <p:spPr>
              <a:xfrm>
                <a:off x="1375576" y="2818738"/>
                <a:ext cx="1485015" cy="1635247"/>
              </a:xfrm>
              <a:prstGeom prst="pie">
                <a:avLst>
                  <a:gd name="adj1" fmla="val 12717393"/>
                  <a:gd name="adj2" fmla="val 1580205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561203" y="3023144"/>
                <a:ext cx="1113761" cy="122643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544004" y="3238575"/>
              <a:ext cx="1455088" cy="779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90%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41776" y="231198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13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5319828" y="1505162"/>
            <a:ext cx="18475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/>
            <a:r>
              <a:rPr lang="en-US" sz="2200" b="1" dirty="0" smtClean="0">
                <a:ea typeface="+mj-ea"/>
                <a:cs typeface="+mj-cs"/>
              </a:rPr>
              <a:t>Build Time </a:t>
            </a:r>
            <a:endParaRPr lang="en-US" sz="2200" b="1" dirty="0"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59449" y="2521563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8 </a:t>
            </a:r>
            <a:r>
              <a:rPr lang="en-US" sz="1400" dirty="0" err="1">
                <a:ea typeface="Calibri" panose="020F0502020204030204" pitchFamily="34" charset="0"/>
                <a:cs typeface="Times New Roman" panose="02020603050405020304" pitchFamily="18" charset="0"/>
              </a:rPr>
              <a:t>Hrs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6579" y="288706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US" sz="1400" dirty="0" err="1">
                <a:ea typeface="Calibri" panose="020F0502020204030204" pitchFamily="34" charset="0"/>
                <a:cs typeface="Times New Roman" panose="02020603050405020304" pitchFamily="18" charset="0"/>
              </a:rPr>
              <a:t>Hrs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8044" y="3809398"/>
            <a:ext cx="1252452" cy="571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3217" y="2819674"/>
            <a:ext cx="225133" cy="897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7032" y="3185524"/>
            <a:ext cx="225133" cy="5314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8045" y="2619360"/>
            <a:ext cx="226211" cy="11093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59422" y="1505162"/>
            <a:ext cx="32893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ea typeface="+mj-ea"/>
                <a:cs typeface="+mj-cs"/>
              </a:rPr>
              <a:t>Build Running </a:t>
            </a:r>
            <a:r>
              <a:rPr lang="en-US" sz="2200" b="1" dirty="0">
                <a:ea typeface="+mj-ea"/>
                <a:cs typeface="+mj-cs"/>
              </a:rPr>
              <a:t>every</a:t>
            </a:r>
          </a:p>
        </p:txBody>
      </p:sp>
      <p:sp>
        <p:nvSpPr>
          <p:cNvPr id="22" name="Donut 21"/>
          <p:cNvSpPr/>
          <p:nvPr/>
        </p:nvSpPr>
        <p:spPr>
          <a:xfrm>
            <a:off x="9210047" y="2470800"/>
            <a:ext cx="1097280" cy="1097280"/>
          </a:xfrm>
          <a:prstGeom prst="donut">
            <a:avLst>
              <a:gd name="adj" fmla="val 128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10214558" y="2607960"/>
            <a:ext cx="822960" cy="822960"/>
          </a:xfrm>
          <a:prstGeom prst="donut">
            <a:avLst>
              <a:gd name="adj" fmla="val 14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77741" y="2764723"/>
            <a:ext cx="499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092" y="2776155"/>
            <a:ext cx="499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87425" y="3580541"/>
            <a:ext cx="1350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/>
            <a:r>
              <a:rPr lang="en-US" dirty="0">
                <a:ea typeface="+mj-ea"/>
                <a:cs typeface="+mj-cs"/>
              </a:rPr>
              <a:t>Weeks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083346" y="3578268"/>
            <a:ext cx="1350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/>
            <a:r>
              <a:rPr lang="en-US" dirty="0">
                <a:ea typeface="+mj-ea"/>
                <a:cs typeface="+mj-cs"/>
              </a:rPr>
              <a:t>Nights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07876" y="3837973"/>
            <a:ext cx="134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05220" y="4839409"/>
            <a:ext cx="35781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ea typeface="+mj-ea"/>
                <a:cs typeface="+mj-cs"/>
              </a:rPr>
              <a:t>Monthly ability to deliver working software to UAT </a:t>
            </a:r>
          </a:p>
          <a:p>
            <a:r>
              <a:rPr lang="en-US" dirty="0">
                <a:ea typeface="+mj-ea"/>
                <a:cs typeface="Times New Roman" panose="02020603050405020304" pitchFamily="18" charset="0"/>
              </a:rPr>
              <a:t>W</a:t>
            </a:r>
            <a:r>
              <a:rPr lang="en-US" dirty="0">
                <a:ea typeface="+mj-ea"/>
                <a:cs typeface="+mj-cs"/>
              </a:rPr>
              <a:t>ith major scope</a:t>
            </a:r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10696113" y="616271"/>
            <a:ext cx="182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38621" y="4878313"/>
            <a:ext cx="26633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ea typeface="+mj-ea"/>
                <a:cs typeface="+mj-cs"/>
              </a:rPr>
              <a:t>Compilation no longer a blocker</a:t>
            </a: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0083346" y="5000992"/>
            <a:ext cx="754063" cy="577850"/>
          </a:xfrm>
          <a:custGeom>
            <a:avLst/>
            <a:gdLst>
              <a:gd name="T0" fmla="*/ 353 w 400"/>
              <a:gd name="T1" fmla="*/ 0 h 303"/>
              <a:gd name="T2" fmla="*/ 383 w 400"/>
              <a:gd name="T3" fmla="*/ 30 h 303"/>
              <a:gd name="T4" fmla="*/ 353 w 400"/>
              <a:gd name="T5" fmla="*/ 60 h 303"/>
              <a:gd name="T6" fmla="*/ 323 w 400"/>
              <a:gd name="T7" fmla="*/ 30 h 303"/>
              <a:gd name="T8" fmla="*/ 353 w 400"/>
              <a:gd name="T9" fmla="*/ 0 h 303"/>
              <a:gd name="T10" fmla="*/ 383 w 400"/>
              <a:gd name="T11" fmla="*/ 130 h 303"/>
              <a:gd name="T12" fmla="*/ 331 w 400"/>
              <a:gd name="T13" fmla="*/ 130 h 303"/>
              <a:gd name="T14" fmla="*/ 331 w 400"/>
              <a:gd name="T15" fmla="*/ 78 h 303"/>
              <a:gd name="T16" fmla="*/ 323 w 400"/>
              <a:gd name="T17" fmla="*/ 60 h 303"/>
              <a:gd name="T18" fmla="*/ 269 w 400"/>
              <a:gd name="T19" fmla="*/ 6 h 303"/>
              <a:gd name="T20" fmla="*/ 255 w 400"/>
              <a:gd name="T21" fmla="*/ 0 h 303"/>
              <a:gd name="T22" fmla="*/ 242 w 400"/>
              <a:gd name="T23" fmla="*/ 5 h 303"/>
              <a:gd name="T24" fmla="*/ 193 w 400"/>
              <a:gd name="T25" fmla="*/ 54 h 303"/>
              <a:gd name="T26" fmla="*/ 193 w 400"/>
              <a:gd name="T27" fmla="*/ 78 h 303"/>
              <a:gd name="T28" fmla="*/ 217 w 400"/>
              <a:gd name="T29" fmla="*/ 78 h 303"/>
              <a:gd name="T30" fmla="*/ 255 w 400"/>
              <a:gd name="T31" fmla="*/ 40 h 303"/>
              <a:gd name="T32" fmla="*/ 280 w 400"/>
              <a:gd name="T33" fmla="*/ 66 h 303"/>
              <a:gd name="T34" fmla="*/ 75 w 400"/>
              <a:gd name="T35" fmla="*/ 272 h 303"/>
              <a:gd name="T36" fmla="*/ 75 w 400"/>
              <a:gd name="T37" fmla="*/ 296 h 303"/>
              <a:gd name="T38" fmla="*/ 99 w 400"/>
              <a:gd name="T39" fmla="*/ 296 h 303"/>
              <a:gd name="T40" fmla="*/ 202 w 400"/>
              <a:gd name="T41" fmla="*/ 194 h 303"/>
              <a:gd name="T42" fmla="*/ 240 w 400"/>
              <a:gd name="T43" fmla="*/ 232 h 303"/>
              <a:gd name="T44" fmla="*/ 211 w 400"/>
              <a:gd name="T45" fmla="*/ 232 h 303"/>
              <a:gd name="T46" fmla="*/ 194 w 400"/>
              <a:gd name="T47" fmla="*/ 250 h 303"/>
              <a:gd name="T48" fmla="*/ 211 w 400"/>
              <a:gd name="T49" fmla="*/ 267 h 303"/>
              <a:gd name="T50" fmla="*/ 280 w 400"/>
              <a:gd name="T51" fmla="*/ 267 h 303"/>
              <a:gd name="T52" fmla="*/ 297 w 400"/>
              <a:gd name="T53" fmla="*/ 250 h 303"/>
              <a:gd name="T54" fmla="*/ 297 w 400"/>
              <a:gd name="T55" fmla="*/ 249 h 303"/>
              <a:gd name="T56" fmla="*/ 292 w 400"/>
              <a:gd name="T57" fmla="*/ 236 h 303"/>
              <a:gd name="T58" fmla="*/ 237 w 400"/>
              <a:gd name="T59" fmla="*/ 182 h 303"/>
              <a:gd name="T60" fmla="*/ 238 w 400"/>
              <a:gd name="T61" fmla="*/ 182 h 303"/>
              <a:gd name="T62" fmla="*/ 297 w 400"/>
              <a:gd name="T63" fmla="*/ 122 h 303"/>
              <a:gd name="T64" fmla="*/ 297 w 400"/>
              <a:gd name="T65" fmla="*/ 147 h 303"/>
              <a:gd name="T66" fmla="*/ 314 w 400"/>
              <a:gd name="T67" fmla="*/ 164 h 303"/>
              <a:gd name="T68" fmla="*/ 383 w 400"/>
              <a:gd name="T69" fmla="*/ 164 h 303"/>
              <a:gd name="T70" fmla="*/ 400 w 400"/>
              <a:gd name="T71" fmla="*/ 147 h 303"/>
              <a:gd name="T72" fmla="*/ 383 w 400"/>
              <a:gd name="T73" fmla="*/ 130 h 303"/>
              <a:gd name="T74" fmla="*/ 90 w 400"/>
              <a:gd name="T75" fmla="*/ 211 h 303"/>
              <a:gd name="T76" fmla="*/ 4 w 400"/>
              <a:gd name="T77" fmla="*/ 211 h 303"/>
              <a:gd name="T78" fmla="*/ 0 w 400"/>
              <a:gd name="T79" fmla="*/ 207 h 303"/>
              <a:gd name="T80" fmla="*/ 4 w 400"/>
              <a:gd name="T81" fmla="*/ 202 h 303"/>
              <a:gd name="T82" fmla="*/ 90 w 400"/>
              <a:gd name="T83" fmla="*/ 202 h 303"/>
              <a:gd name="T84" fmla="*/ 95 w 400"/>
              <a:gd name="T85" fmla="*/ 207 h 303"/>
              <a:gd name="T86" fmla="*/ 90 w 400"/>
              <a:gd name="T87" fmla="*/ 211 h 303"/>
              <a:gd name="T88" fmla="*/ 133 w 400"/>
              <a:gd name="T89" fmla="*/ 168 h 303"/>
              <a:gd name="T90" fmla="*/ 4 w 400"/>
              <a:gd name="T91" fmla="*/ 168 h 303"/>
              <a:gd name="T92" fmla="*/ 0 w 400"/>
              <a:gd name="T93" fmla="*/ 164 h 303"/>
              <a:gd name="T94" fmla="*/ 4 w 400"/>
              <a:gd name="T95" fmla="*/ 159 h 303"/>
              <a:gd name="T96" fmla="*/ 134 w 400"/>
              <a:gd name="T97" fmla="*/ 159 h 303"/>
              <a:gd name="T98" fmla="*/ 138 w 400"/>
              <a:gd name="T99" fmla="*/ 164 h 303"/>
              <a:gd name="T100" fmla="*/ 133 w 400"/>
              <a:gd name="T101" fmla="*/ 168 h 303"/>
              <a:gd name="T102" fmla="*/ 168 w 400"/>
              <a:gd name="T103" fmla="*/ 125 h 303"/>
              <a:gd name="T104" fmla="*/ 4 w 400"/>
              <a:gd name="T105" fmla="*/ 125 h 303"/>
              <a:gd name="T106" fmla="*/ 0 w 400"/>
              <a:gd name="T107" fmla="*/ 121 h 303"/>
              <a:gd name="T108" fmla="*/ 4 w 400"/>
              <a:gd name="T109" fmla="*/ 116 h 303"/>
              <a:gd name="T110" fmla="*/ 168 w 400"/>
              <a:gd name="T111" fmla="*/ 116 h 303"/>
              <a:gd name="T112" fmla="*/ 172 w 400"/>
              <a:gd name="T113" fmla="*/ 121 h 303"/>
              <a:gd name="T114" fmla="*/ 168 w 400"/>
              <a:gd name="T115" fmla="*/ 12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03">
                <a:moveTo>
                  <a:pt x="353" y="0"/>
                </a:moveTo>
                <a:cubicBezTo>
                  <a:pt x="369" y="0"/>
                  <a:pt x="383" y="14"/>
                  <a:pt x="383" y="30"/>
                </a:cubicBezTo>
                <a:cubicBezTo>
                  <a:pt x="383" y="47"/>
                  <a:pt x="369" y="60"/>
                  <a:pt x="353" y="60"/>
                </a:cubicBezTo>
                <a:cubicBezTo>
                  <a:pt x="336" y="60"/>
                  <a:pt x="323" y="47"/>
                  <a:pt x="323" y="30"/>
                </a:cubicBezTo>
                <a:cubicBezTo>
                  <a:pt x="323" y="14"/>
                  <a:pt x="336" y="0"/>
                  <a:pt x="353" y="0"/>
                </a:cubicBezTo>
                <a:close/>
                <a:moveTo>
                  <a:pt x="383" y="130"/>
                </a:moveTo>
                <a:cubicBezTo>
                  <a:pt x="331" y="130"/>
                  <a:pt x="331" y="130"/>
                  <a:pt x="331" y="130"/>
                </a:cubicBezTo>
                <a:cubicBezTo>
                  <a:pt x="331" y="78"/>
                  <a:pt x="331" y="78"/>
                  <a:pt x="331" y="78"/>
                </a:cubicBezTo>
                <a:cubicBezTo>
                  <a:pt x="331" y="71"/>
                  <a:pt x="328" y="65"/>
                  <a:pt x="323" y="60"/>
                </a:cubicBezTo>
                <a:cubicBezTo>
                  <a:pt x="312" y="49"/>
                  <a:pt x="269" y="6"/>
                  <a:pt x="269" y="6"/>
                </a:cubicBezTo>
                <a:cubicBezTo>
                  <a:pt x="265" y="2"/>
                  <a:pt x="260" y="0"/>
                  <a:pt x="255" y="0"/>
                </a:cubicBezTo>
                <a:cubicBezTo>
                  <a:pt x="250" y="0"/>
                  <a:pt x="245" y="2"/>
                  <a:pt x="242" y="5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86" y="61"/>
                  <a:pt x="186" y="72"/>
                  <a:pt x="193" y="78"/>
                </a:cubicBezTo>
                <a:cubicBezTo>
                  <a:pt x="200" y="85"/>
                  <a:pt x="210" y="85"/>
                  <a:pt x="217" y="78"/>
                </a:cubicBezTo>
                <a:cubicBezTo>
                  <a:pt x="255" y="40"/>
                  <a:pt x="255" y="40"/>
                  <a:pt x="255" y="40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75" y="272"/>
                  <a:pt x="75" y="272"/>
                  <a:pt x="75" y="272"/>
                </a:cubicBezTo>
                <a:cubicBezTo>
                  <a:pt x="68" y="279"/>
                  <a:pt x="68" y="290"/>
                  <a:pt x="75" y="296"/>
                </a:cubicBezTo>
                <a:cubicBezTo>
                  <a:pt x="82" y="303"/>
                  <a:pt x="92" y="303"/>
                  <a:pt x="99" y="296"/>
                </a:cubicBezTo>
                <a:cubicBezTo>
                  <a:pt x="202" y="194"/>
                  <a:pt x="202" y="194"/>
                  <a:pt x="202" y="194"/>
                </a:cubicBezTo>
                <a:cubicBezTo>
                  <a:pt x="240" y="232"/>
                  <a:pt x="240" y="232"/>
                  <a:pt x="240" y="232"/>
                </a:cubicBezTo>
                <a:cubicBezTo>
                  <a:pt x="211" y="232"/>
                  <a:pt x="211" y="232"/>
                  <a:pt x="211" y="232"/>
                </a:cubicBezTo>
                <a:cubicBezTo>
                  <a:pt x="201" y="232"/>
                  <a:pt x="194" y="240"/>
                  <a:pt x="194" y="250"/>
                </a:cubicBezTo>
                <a:cubicBezTo>
                  <a:pt x="194" y="259"/>
                  <a:pt x="201" y="267"/>
                  <a:pt x="211" y="267"/>
                </a:cubicBezTo>
                <a:cubicBezTo>
                  <a:pt x="280" y="267"/>
                  <a:pt x="280" y="267"/>
                  <a:pt x="280" y="267"/>
                </a:cubicBezTo>
                <a:cubicBezTo>
                  <a:pt x="289" y="267"/>
                  <a:pt x="297" y="259"/>
                  <a:pt x="297" y="250"/>
                </a:cubicBezTo>
                <a:cubicBezTo>
                  <a:pt x="297" y="249"/>
                  <a:pt x="297" y="249"/>
                  <a:pt x="297" y="249"/>
                </a:cubicBezTo>
                <a:cubicBezTo>
                  <a:pt x="297" y="244"/>
                  <a:pt x="296" y="239"/>
                  <a:pt x="292" y="236"/>
                </a:cubicBezTo>
                <a:cubicBezTo>
                  <a:pt x="237" y="182"/>
                  <a:pt x="237" y="182"/>
                  <a:pt x="237" y="182"/>
                </a:cubicBezTo>
                <a:cubicBezTo>
                  <a:pt x="237" y="182"/>
                  <a:pt x="237" y="182"/>
                  <a:pt x="238" y="182"/>
                </a:cubicBezTo>
                <a:cubicBezTo>
                  <a:pt x="297" y="122"/>
                  <a:pt x="297" y="122"/>
                  <a:pt x="297" y="122"/>
                </a:cubicBezTo>
                <a:cubicBezTo>
                  <a:pt x="297" y="147"/>
                  <a:pt x="297" y="147"/>
                  <a:pt x="297" y="147"/>
                </a:cubicBezTo>
                <a:cubicBezTo>
                  <a:pt x="297" y="156"/>
                  <a:pt x="304" y="164"/>
                  <a:pt x="314" y="164"/>
                </a:cubicBezTo>
                <a:cubicBezTo>
                  <a:pt x="383" y="164"/>
                  <a:pt x="383" y="164"/>
                  <a:pt x="383" y="164"/>
                </a:cubicBezTo>
                <a:cubicBezTo>
                  <a:pt x="392" y="164"/>
                  <a:pt x="400" y="156"/>
                  <a:pt x="400" y="147"/>
                </a:cubicBezTo>
                <a:cubicBezTo>
                  <a:pt x="400" y="137"/>
                  <a:pt x="392" y="130"/>
                  <a:pt x="383" y="130"/>
                </a:cubicBezTo>
                <a:close/>
                <a:moveTo>
                  <a:pt x="90" y="211"/>
                </a:moveTo>
                <a:cubicBezTo>
                  <a:pt x="4" y="211"/>
                  <a:pt x="4" y="211"/>
                  <a:pt x="4" y="211"/>
                </a:cubicBezTo>
                <a:cubicBezTo>
                  <a:pt x="2" y="211"/>
                  <a:pt x="0" y="209"/>
                  <a:pt x="0" y="207"/>
                </a:cubicBezTo>
                <a:cubicBezTo>
                  <a:pt x="0" y="204"/>
                  <a:pt x="2" y="202"/>
                  <a:pt x="4" y="202"/>
                </a:cubicBezTo>
                <a:cubicBezTo>
                  <a:pt x="90" y="202"/>
                  <a:pt x="90" y="202"/>
                  <a:pt x="90" y="202"/>
                </a:cubicBezTo>
                <a:cubicBezTo>
                  <a:pt x="93" y="202"/>
                  <a:pt x="95" y="204"/>
                  <a:pt x="95" y="207"/>
                </a:cubicBezTo>
                <a:cubicBezTo>
                  <a:pt x="95" y="209"/>
                  <a:pt x="93" y="211"/>
                  <a:pt x="90" y="211"/>
                </a:cubicBezTo>
                <a:close/>
                <a:moveTo>
                  <a:pt x="133" y="168"/>
                </a:moveTo>
                <a:cubicBezTo>
                  <a:pt x="4" y="168"/>
                  <a:pt x="4" y="168"/>
                  <a:pt x="4" y="168"/>
                </a:cubicBezTo>
                <a:cubicBezTo>
                  <a:pt x="2" y="168"/>
                  <a:pt x="0" y="166"/>
                  <a:pt x="0" y="164"/>
                </a:cubicBezTo>
                <a:cubicBezTo>
                  <a:pt x="0" y="161"/>
                  <a:pt x="2" y="159"/>
                  <a:pt x="4" y="159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6" y="159"/>
                  <a:pt x="138" y="161"/>
                  <a:pt x="138" y="164"/>
                </a:cubicBezTo>
                <a:cubicBezTo>
                  <a:pt x="138" y="166"/>
                  <a:pt x="136" y="168"/>
                  <a:pt x="133" y="168"/>
                </a:cubicBezTo>
                <a:close/>
                <a:moveTo>
                  <a:pt x="168" y="125"/>
                </a:moveTo>
                <a:cubicBezTo>
                  <a:pt x="4" y="125"/>
                  <a:pt x="4" y="125"/>
                  <a:pt x="4" y="125"/>
                </a:cubicBezTo>
                <a:cubicBezTo>
                  <a:pt x="2" y="125"/>
                  <a:pt x="0" y="123"/>
                  <a:pt x="0" y="121"/>
                </a:cubicBezTo>
                <a:cubicBezTo>
                  <a:pt x="0" y="118"/>
                  <a:pt x="2" y="116"/>
                  <a:pt x="4" y="116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0" y="116"/>
                  <a:pt x="172" y="118"/>
                  <a:pt x="172" y="121"/>
                </a:cubicBezTo>
                <a:cubicBezTo>
                  <a:pt x="172" y="123"/>
                  <a:pt x="170" y="125"/>
                  <a:pt x="168" y="1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36" name="Group 17"/>
          <p:cNvGrpSpPr>
            <a:grpSpLocks noChangeAspect="1"/>
          </p:cNvGrpSpPr>
          <p:nvPr/>
        </p:nvGrpSpPr>
        <p:grpSpPr bwMode="auto">
          <a:xfrm>
            <a:off x="5321013" y="4994877"/>
            <a:ext cx="530797" cy="536311"/>
            <a:chOff x="2273" y="1503"/>
            <a:chExt cx="385" cy="389"/>
          </a:xfrm>
          <a:solidFill>
            <a:schemeClr val="accent3"/>
          </a:solidFill>
        </p:grpSpPr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2562" y="1649"/>
              <a:ext cx="96" cy="97"/>
            </a:xfrm>
            <a:custGeom>
              <a:avLst/>
              <a:gdLst>
                <a:gd name="T0" fmla="*/ 45 w 91"/>
                <a:gd name="T1" fmla="*/ 68 h 90"/>
                <a:gd name="T2" fmla="*/ 30 w 91"/>
                <a:gd name="T3" fmla="*/ 84 h 90"/>
                <a:gd name="T4" fmla="*/ 7 w 91"/>
                <a:gd name="T5" fmla="*/ 84 h 90"/>
                <a:gd name="T6" fmla="*/ 7 w 91"/>
                <a:gd name="T7" fmla="*/ 61 h 90"/>
                <a:gd name="T8" fmla="*/ 22 w 91"/>
                <a:gd name="T9" fmla="*/ 45 h 90"/>
                <a:gd name="T10" fmla="*/ 7 w 91"/>
                <a:gd name="T11" fmla="*/ 29 h 90"/>
                <a:gd name="T12" fmla="*/ 7 w 91"/>
                <a:gd name="T13" fmla="*/ 6 h 90"/>
                <a:gd name="T14" fmla="*/ 30 w 91"/>
                <a:gd name="T15" fmla="*/ 6 h 90"/>
                <a:gd name="T16" fmla="*/ 45 w 91"/>
                <a:gd name="T17" fmla="*/ 22 h 90"/>
                <a:gd name="T18" fmla="*/ 61 w 91"/>
                <a:gd name="T19" fmla="*/ 6 h 90"/>
                <a:gd name="T20" fmla="*/ 84 w 91"/>
                <a:gd name="T21" fmla="*/ 6 h 90"/>
                <a:gd name="T22" fmla="*/ 84 w 91"/>
                <a:gd name="T23" fmla="*/ 29 h 90"/>
                <a:gd name="T24" fmla="*/ 69 w 91"/>
                <a:gd name="T25" fmla="*/ 45 h 90"/>
                <a:gd name="T26" fmla="*/ 84 w 91"/>
                <a:gd name="T27" fmla="*/ 61 h 90"/>
                <a:gd name="T28" fmla="*/ 84 w 91"/>
                <a:gd name="T29" fmla="*/ 84 h 90"/>
                <a:gd name="T30" fmla="*/ 61 w 91"/>
                <a:gd name="T31" fmla="*/ 84 h 90"/>
                <a:gd name="T32" fmla="*/ 45 w 91"/>
                <a:gd name="T3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0">
                  <a:moveTo>
                    <a:pt x="45" y="68"/>
                  </a:moveTo>
                  <a:cubicBezTo>
                    <a:pt x="30" y="84"/>
                    <a:pt x="30" y="84"/>
                    <a:pt x="30" y="84"/>
                  </a:cubicBezTo>
                  <a:cubicBezTo>
                    <a:pt x="23" y="90"/>
                    <a:pt x="13" y="90"/>
                    <a:pt x="7" y="84"/>
                  </a:cubicBezTo>
                  <a:cubicBezTo>
                    <a:pt x="0" y="78"/>
                    <a:pt x="0" y="67"/>
                    <a:pt x="7" y="6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3"/>
                    <a:pt x="0" y="12"/>
                    <a:pt x="7" y="6"/>
                  </a:cubicBezTo>
                  <a:cubicBezTo>
                    <a:pt x="13" y="0"/>
                    <a:pt x="23" y="0"/>
                    <a:pt x="30" y="6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7" y="0"/>
                    <a:pt x="78" y="0"/>
                    <a:pt x="84" y="6"/>
                  </a:cubicBezTo>
                  <a:cubicBezTo>
                    <a:pt x="91" y="12"/>
                    <a:pt x="91" y="23"/>
                    <a:pt x="84" y="29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91" y="67"/>
                    <a:pt x="91" y="78"/>
                    <a:pt x="84" y="84"/>
                  </a:cubicBezTo>
                  <a:cubicBezTo>
                    <a:pt x="78" y="90"/>
                    <a:pt x="67" y="90"/>
                    <a:pt x="61" y="84"/>
                  </a:cubicBezTo>
                  <a:lnTo>
                    <a:pt x="4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2519" y="1795"/>
              <a:ext cx="97" cy="97"/>
            </a:xfrm>
            <a:custGeom>
              <a:avLst/>
              <a:gdLst>
                <a:gd name="T0" fmla="*/ 84 w 91"/>
                <a:gd name="T1" fmla="*/ 84 h 91"/>
                <a:gd name="T2" fmla="*/ 61 w 91"/>
                <a:gd name="T3" fmla="*/ 84 h 91"/>
                <a:gd name="T4" fmla="*/ 46 w 91"/>
                <a:gd name="T5" fmla="*/ 68 h 91"/>
                <a:gd name="T6" fmla="*/ 30 w 91"/>
                <a:gd name="T7" fmla="*/ 84 h 91"/>
                <a:gd name="T8" fmla="*/ 7 w 91"/>
                <a:gd name="T9" fmla="*/ 84 h 91"/>
                <a:gd name="T10" fmla="*/ 7 w 91"/>
                <a:gd name="T11" fmla="*/ 61 h 91"/>
                <a:gd name="T12" fmla="*/ 22 w 91"/>
                <a:gd name="T13" fmla="*/ 45 h 91"/>
                <a:gd name="T14" fmla="*/ 7 w 91"/>
                <a:gd name="T15" fmla="*/ 30 h 91"/>
                <a:gd name="T16" fmla="*/ 7 w 91"/>
                <a:gd name="T17" fmla="*/ 7 h 91"/>
                <a:gd name="T18" fmla="*/ 30 w 91"/>
                <a:gd name="T19" fmla="*/ 7 h 91"/>
                <a:gd name="T20" fmla="*/ 46 w 91"/>
                <a:gd name="T21" fmla="*/ 22 h 91"/>
                <a:gd name="T22" fmla="*/ 61 w 91"/>
                <a:gd name="T23" fmla="*/ 7 h 91"/>
                <a:gd name="T24" fmla="*/ 84 w 91"/>
                <a:gd name="T25" fmla="*/ 7 h 91"/>
                <a:gd name="T26" fmla="*/ 84 w 91"/>
                <a:gd name="T27" fmla="*/ 30 h 91"/>
                <a:gd name="T28" fmla="*/ 69 w 91"/>
                <a:gd name="T29" fmla="*/ 45 h 91"/>
                <a:gd name="T30" fmla="*/ 84 w 91"/>
                <a:gd name="T31" fmla="*/ 61 h 91"/>
                <a:gd name="T32" fmla="*/ 84 w 91"/>
                <a:gd name="T3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84" y="84"/>
                  </a:moveTo>
                  <a:cubicBezTo>
                    <a:pt x="78" y="91"/>
                    <a:pt x="68" y="91"/>
                    <a:pt x="61" y="84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4" y="91"/>
                    <a:pt x="13" y="91"/>
                    <a:pt x="7" y="84"/>
                  </a:cubicBezTo>
                  <a:cubicBezTo>
                    <a:pt x="0" y="78"/>
                    <a:pt x="0" y="67"/>
                    <a:pt x="7" y="6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4" y="0"/>
                    <a:pt x="30" y="7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8" y="0"/>
                    <a:pt x="78" y="0"/>
                    <a:pt x="84" y="7"/>
                  </a:cubicBezTo>
                  <a:cubicBezTo>
                    <a:pt x="91" y="13"/>
                    <a:pt x="91" y="23"/>
                    <a:pt x="84" y="30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91" y="67"/>
                    <a:pt x="91" y="78"/>
                    <a:pt x="8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9" name="Freeform 20"/>
            <p:cNvSpPr>
              <a:spLocks noEditPoints="1"/>
            </p:cNvSpPr>
            <p:nvPr/>
          </p:nvSpPr>
          <p:spPr bwMode="auto">
            <a:xfrm>
              <a:off x="2275" y="1505"/>
              <a:ext cx="381" cy="385"/>
            </a:xfrm>
            <a:custGeom>
              <a:avLst/>
              <a:gdLst>
                <a:gd name="T0" fmla="*/ 109 w 360"/>
                <a:gd name="T1" fmla="*/ 289 h 360"/>
                <a:gd name="T2" fmla="*/ 71 w 360"/>
                <a:gd name="T3" fmla="*/ 251 h 360"/>
                <a:gd name="T4" fmla="*/ 33 w 360"/>
                <a:gd name="T5" fmla="*/ 289 h 360"/>
                <a:gd name="T6" fmla="*/ 71 w 360"/>
                <a:gd name="T7" fmla="*/ 327 h 360"/>
                <a:gd name="T8" fmla="*/ 109 w 360"/>
                <a:gd name="T9" fmla="*/ 289 h 360"/>
                <a:gd name="T10" fmla="*/ 140 w 360"/>
                <a:gd name="T11" fmla="*/ 273 h 360"/>
                <a:gd name="T12" fmla="*/ 158 w 360"/>
                <a:gd name="T13" fmla="*/ 273 h 360"/>
                <a:gd name="T14" fmla="*/ 185 w 360"/>
                <a:gd name="T15" fmla="*/ 245 h 360"/>
                <a:gd name="T16" fmla="*/ 185 w 360"/>
                <a:gd name="T17" fmla="*/ 195 h 360"/>
                <a:gd name="T18" fmla="*/ 216 w 360"/>
                <a:gd name="T19" fmla="*/ 121 h 360"/>
                <a:gd name="T20" fmla="*/ 304 w 360"/>
                <a:gd name="T21" fmla="*/ 33 h 360"/>
                <a:gd name="T22" fmla="*/ 282 w 360"/>
                <a:gd name="T23" fmla="*/ 33 h 360"/>
                <a:gd name="T24" fmla="*/ 266 w 360"/>
                <a:gd name="T25" fmla="*/ 16 h 360"/>
                <a:gd name="T26" fmla="*/ 282 w 360"/>
                <a:gd name="T27" fmla="*/ 0 h 360"/>
                <a:gd name="T28" fmla="*/ 343 w 360"/>
                <a:gd name="T29" fmla="*/ 0 h 360"/>
                <a:gd name="T30" fmla="*/ 350 w 360"/>
                <a:gd name="T31" fmla="*/ 1 h 360"/>
                <a:gd name="T32" fmla="*/ 355 w 360"/>
                <a:gd name="T33" fmla="*/ 5 h 360"/>
                <a:gd name="T34" fmla="*/ 357 w 360"/>
                <a:gd name="T35" fmla="*/ 7 h 360"/>
                <a:gd name="T36" fmla="*/ 360 w 360"/>
                <a:gd name="T37" fmla="*/ 13 h 360"/>
                <a:gd name="T38" fmla="*/ 360 w 360"/>
                <a:gd name="T39" fmla="*/ 16 h 360"/>
                <a:gd name="T40" fmla="*/ 360 w 360"/>
                <a:gd name="T41" fmla="*/ 20 h 360"/>
                <a:gd name="T42" fmla="*/ 360 w 360"/>
                <a:gd name="T43" fmla="*/ 19 h 360"/>
                <a:gd name="T44" fmla="*/ 360 w 360"/>
                <a:gd name="T45" fmla="*/ 78 h 360"/>
                <a:gd name="T46" fmla="*/ 343 w 360"/>
                <a:gd name="T47" fmla="*/ 94 h 360"/>
                <a:gd name="T48" fmla="*/ 327 w 360"/>
                <a:gd name="T49" fmla="*/ 78 h 360"/>
                <a:gd name="T50" fmla="*/ 327 w 360"/>
                <a:gd name="T51" fmla="*/ 56 h 360"/>
                <a:gd name="T52" fmla="*/ 239 w 360"/>
                <a:gd name="T53" fmla="*/ 144 h 360"/>
                <a:gd name="T54" fmla="*/ 218 w 360"/>
                <a:gd name="T55" fmla="*/ 195 h 360"/>
                <a:gd name="T56" fmla="*/ 218 w 360"/>
                <a:gd name="T57" fmla="*/ 245 h 360"/>
                <a:gd name="T58" fmla="*/ 158 w 360"/>
                <a:gd name="T59" fmla="*/ 305 h 360"/>
                <a:gd name="T60" fmla="*/ 140 w 360"/>
                <a:gd name="T61" fmla="*/ 305 h 360"/>
                <a:gd name="T62" fmla="*/ 71 w 360"/>
                <a:gd name="T63" fmla="*/ 360 h 360"/>
                <a:gd name="T64" fmla="*/ 0 w 360"/>
                <a:gd name="T65" fmla="*/ 289 h 360"/>
                <a:gd name="T66" fmla="*/ 71 w 360"/>
                <a:gd name="T67" fmla="*/ 218 h 360"/>
                <a:gd name="T68" fmla="*/ 140 w 360"/>
                <a:gd name="T69" fmla="*/ 27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60">
                  <a:moveTo>
                    <a:pt x="109" y="289"/>
                  </a:moveTo>
                  <a:cubicBezTo>
                    <a:pt x="109" y="268"/>
                    <a:pt x="92" y="251"/>
                    <a:pt x="71" y="251"/>
                  </a:cubicBezTo>
                  <a:cubicBezTo>
                    <a:pt x="50" y="251"/>
                    <a:pt x="33" y="268"/>
                    <a:pt x="33" y="289"/>
                  </a:cubicBezTo>
                  <a:cubicBezTo>
                    <a:pt x="33" y="310"/>
                    <a:pt x="50" y="327"/>
                    <a:pt x="71" y="327"/>
                  </a:cubicBezTo>
                  <a:cubicBezTo>
                    <a:pt x="92" y="327"/>
                    <a:pt x="109" y="310"/>
                    <a:pt x="109" y="289"/>
                  </a:cubicBezTo>
                  <a:close/>
                  <a:moveTo>
                    <a:pt x="140" y="273"/>
                  </a:moveTo>
                  <a:cubicBezTo>
                    <a:pt x="158" y="273"/>
                    <a:pt x="158" y="273"/>
                    <a:pt x="158" y="273"/>
                  </a:cubicBezTo>
                  <a:cubicBezTo>
                    <a:pt x="173" y="273"/>
                    <a:pt x="185" y="261"/>
                    <a:pt x="185" y="245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5" y="167"/>
                    <a:pt x="196" y="141"/>
                    <a:pt x="216" y="121"/>
                  </a:cubicBezTo>
                  <a:cubicBezTo>
                    <a:pt x="304" y="33"/>
                    <a:pt x="304" y="33"/>
                    <a:pt x="304" y="33"/>
                  </a:cubicBezTo>
                  <a:cubicBezTo>
                    <a:pt x="282" y="33"/>
                    <a:pt x="282" y="33"/>
                    <a:pt x="282" y="33"/>
                  </a:cubicBezTo>
                  <a:cubicBezTo>
                    <a:pt x="273" y="33"/>
                    <a:pt x="266" y="25"/>
                    <a:pt x="266" y="16"/>
                  </a:cubicBezTo>
                  <a:cubicBezTo>
                    <a:pt x="266" y="7"/>
                    <a:pt x="273" y="0"/>
                    <a:pt x="282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6" y="0"/>
                    <a:pt x="348" y="0"/>
                    <a:pt x="350" y="1"/>
                  </a:cubicBezTo>
                  <a:cubicBezTo>
                    <a:pt x="352" y="2"/>
                    <a:pt x="354" y="3"/>
                    <a:pt x="355" y="5"/>
                  </a:cubicBezTo>
                  <a:cubicBezTo>
                    <a:pt x="356" y="6"/>
                    <a:pt x="357" y="6"/>
                    <a:pt x="357" y="7"/>
                  </a:cubicBezTo>
                  <a:cubicBezTo>
                    <a:pt x="359" y="9"/>
                    <a:pt x="359" y="11"/>
                    <a:pt x="360" y="13"/>
                  </a:cubicBezTo>
                  <a:cubicBezTo>
                    <a:pt x="360" y="14"/>
                    <a:pt x="360" y="15"/>
                    <a:pt x="360" y="16"/>
                  </a:cubicBezTo>
                  <a:cubicBezTo>
                    <a:pt x="360" y="17"/>
                    <a:pt x="360" y="19"/>
                    <a:pt x="360" y="20"/>
                  </a:cubicBezTo>
                  <a:cubicBezTo>
                    <a:pt x="360" y="20"/>
                    <a:pt x="360" y="20"/>
                    <a:pt x="360" y="19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60" y="87"/>
                    <a:pt x="353" y="94"/>
                    <a:pt x="343" y="94"/>
                  </a:cubicBezTo>
                  <a:cubicBezTo>
                    <a:pt x="335" y="94"/>
                    <a:pt x="327" y="87"/>
                    <a:pt x="327" y="78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239" y="144"/>
                    <a:pt x="239" y="144"/>
                    <a:pt x="239" y="144"/>
                  </a:cubicBezTo>
                  <a:cubicBezTo>
                    <a:pt x="225" y="158"/>
                    <a:pt x="218" y="176"/>
                    <a:pt x="218" y="19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79"/>
                    <a:pt x="191" y="305"/>
                    <a:pt x="158" y="305"/>
                  </a:cubicBezTo>
                  <a:cubicBezTo>
                    <a:pt x="140" y="305"/>
                    <a:pt x="140" y="305"/>
                    <a:pt x="140" y="305"/>
                  </a:cubicBezTo>
                  <a:cubicBezTo>
                    <a:pt x="133" y="337"/>
                    <a:pt x="104" y="360"/>
                    <a:pt x="71" y="360"/>
                  </a:cubicBezTo>
                  <a:cubicBezTo>
                    <a:pt x="32" y="360"/>
                    <a:pt x="0" y="328"/>
                    <a:pt x="0" y="289"/>
                  </a:cubicBezTo>
                  <a:cubicBezTo>
                    <a:pt x="0" y="250"/>
                    <a:pt x="32" y="218"/>
                    <a:pt x="71" y="218"/>
                  </a:cubicBezTo>
                  <a:cubicBezTo>
                    <a:pt x="104" y="218"/>
                    <a:pt x="132" y="242"/>
                    <a:pt x="14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2353" y="1621"/>
              <a:ext cx="97" cy="96"/>
            </a:xfrm>
            <a:custGeom>
              <a:avLst/>
              <a:gdLst>
                <a:gd name="T0" fmla="*/ 61 w 91"/>
                <a:gd name="T1" fmla="*/ 6 h 90"/>
                <a:gd name="T2" fmla="*/ 84 w 91"/>
                <a:gd name="T3" fmla="*/ 6 h 90"/>
                <a:gd name="T4" fmla="*/ 84 w 91"/>
                <a:gd name="T5" fmla="*/ 29 h 90"/>
                <a:gd name="T6" fmla="*/ 69 w 91"/>
                <a:gd name="T7" fmla="*/ 45 h 90"/>
                <a:gd name="T8" fmla="*/ 84 w 91"/>
                <a:gd name="T9" fmla="*/ 60 h 90"/>
                <a:gd name="T10" fmla="*/ 84 w 91"/>
                <a:gd name="T11" fmla="*/ 84 h 90"/>
                <a:gd name="T12" fmla="*/ 61 w 91"/>
                <a:gd name="T13" fmla="*/ 84 h 90"/>
                <a:gd name="T14" fmla="*/ 46 w 91"/>
                <a:gd name="T15" fmla="*/ 68 h 90"/>
                <a:gd name="T16" fmla="*/ 30 w 91"/>
                <a:gd name="T17" fmla="*/ 84 h 90"/>
                <a:gd name="T18" fmla="*/ 7 w 91"/>
                <a:gd name="T19" fmla="*/ 84 h 90"/>
                <a:gd name="T20" fmla="*/ 7 w 91"/>
                <a:gd name="T21" fmla="*/ 60 h 90"/>
                <a:gd name="T22" fmla="*/ 22 w 91"/>
                <a:gd name="T23" fmla="*/ 45 h 90"/>
                <a:gd name="T24" fmla="*/ 7 w 91"/>
                <a:gd name="T25" fmla="*/ 29 h 90"/>
                <a:gd name="T26" fmla="*/ 7 w 91"/>
                <a:gd name="T27" fmla="*/ 6 h 90"/>
                <a:gd name="T28" fmla="*/ 30 w 91"/>
                <a:gd name="T29" fmla="*/ 6 h 90"/>
                <a:gd name="T30" fmla="*/ 46 w 91"/>
                <a:gd name="T31" fmla="*/ 22 h 90"/>
                <a:gd name="T32" fmla="*/ 61 w 91"/>
                <a:gd name="T3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0">
                  <a:moveTo>
                    <a:pt x="61" y="6"/>
                  </a:moveTo>
                  <a:cubicBezTo>
                    <a:pt x="68" y="0"/>
                    <a:pt x="78" y="0"/>
                    <a:pt x="84" y="6"/>
                  </a:cubicBezTo>
                  <a:cubicBezTo>
                    <a:pt x="91" y="12"/>
                    <a:pt x="91" y="23"/>
                    <a:pt x="84" y="29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91" y="67"/>
                    <a:pt x="91" y="77"/>
                    <a:pt x="84" y="84"/>
                  </a:cubicBezTo>
                  <a:cubicBezTo>
                    <a:pt x="78" y="90"/>
                    <a:pt x="68" y="90"/>
                    <a:pt x="61" y="84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3" y="90"/>
                    <a:pt x="13" y="90"/>
                    <a:pt x="7" y="84"/>
                  </a:cubicBezTo>
                  <a:cubicBezTo>
                    <a:pt x="0" y="77"/>
                    <a:pt x="0" y="67"/>
                    <a:pt x="7" y="60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3"/>
                    <a:pt x="0" y="12"/>
                    <a:pt x="7" y="6"/>
                  </a:cubicBezTo>
                  <a:cubicBezTo>
                    <a:pt x="13" y="0"/>
                    <a:pt x="23" y="0"/>
                    <a:pt x="30" y="6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6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Freeform 22"/>
            <p:cNvSpPr>
              <a:spLocks/>
            </p:cNvSpPr>
            <p:nvPr/>
          </p:nvSpPr>
          <p:spPr bwMode="auto">
            <a:xfrm>
              <a:off x="2273" y="1503"/>
              <a:ext cx="96" cy="97"/>
            </a:xfrm>
            <a:custGeom>
              <a:avLst/>
              <a:gdLst>
                <a:gd name="T0" fmla="*/ 85 w 91"/>
                <a:gd name="T1" fmla="*/ 61 h 91"/>
                <a:gd name="T2" fmla="*/ 85 w 91"/>
                <a:gd name="T3" fmla="*/ 84 h 91"/>
                <a:gd name="T4" fmla="*/ 61 w 91"/>
                <a:gd name="T5" fmla="*/ 84 h 91"/>
                <a:gd name="T6" fmla="*/ 46 w 91"/>
                <a:gd name="T7" fmla="*/ 69 h 91"/>
                <a:gd name="T8" fmla="*/ 30 w 91"/>
                <a:gd name="T9" fmla="*/ 84 h 91"/>
                <a:gd name="T10" fmla="*/ 7 w 91"/>
                <a:gd name="T11" fmla="*/ 84 h 91"/>
                <a:gd name="T12" fmla="*/ 7 w 91"/>
                <a:gd name="T13" fmla="*/ 61 h 91"/>
                <a:gd name="T14" fmla="*/ 22 w 91"/>
                <a:gd name="T15" fmla="*/ 46 h 91"/>
                <a:gd name="T16" fmla="*/ 7 w 91"/>
                <a:gd name="T17" fmla="*/ 30 h 91"/>
                <a:gd name="T18" fmla="*/ 7 w 91"/>
                <a:gd name="T19" fmla="*/ 7 h 91"/>
                <a:gd name="T20" fmla="*/ 30 w 91"/>
                <a:gd name="T21" fmla="*/ 7 h 91"/>
                <a:gd name="T22" fmla="*/ 46 w 91"/>
                <a:gd name="T23" fmla="*/ 23 h 91"/>
                <a:gd name="T24" fmla="*/ 61 w 91"/>
                <a:gd name="T25" fmla="*/ 7 h 91"/>
                <a:gd name="T26" fmla="*/ 85 w 91"/>
                <a:gd name="T27" fmla="*/ 7 h 91"/>
                <a:gd name="T28" fmla="*/ 85 w 91"/>
                <a:gd name="T29" fmla="*/ 30 h 91"/>
                <a:gd name="T30" fmla="*/ 69 w 91"/>
                <a:gd name="T31" fmla="*/ 46 h 91"/>
                <a:gd name="T32" fmla="*/ 85 w 91"/>
                <a:gd name="T33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85" y="61"/>
                  </a:moveTo>
                  <a:cubicBezTo>
                    <a:pt x="91" y="68"/>
                    <a:pt x="91" y="78"/>
                    <a:pt x="85" y="84"/>
                  </a:cubicBezTo>
                  <a:cubicBezTo>
                    <a:pt x="78" y="91"/>
                    <a:pt x="68" y="91"/>
                    <a:pt x="61" y="84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4" y="91"/>
                    <a:pt x="13" y="91"/>
                    <a:pt x="7" y="84"/>
                  </a:cubicBezTo>
                  <a:cubicBezTo>
                    <a:pt x="0" y="78"/>
                    <a:pt x="0" y="68"/>
                    <a:pt x="7" y="61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0" y="24"/>
                    <a:pt x="0" y="13"/>
                    <a:pt x="7" y="7"/>
                  </a:cubicBezTo>
                  <a:cubicBezTo>
                    <a:pt x="13" y="0"/>
                    <a:pt x="24" y="0"/>
                    <a:pt x="30" y="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8" y="0"/>
                    <a:pt x="78" y="0"/>
                    <a:pt x="85" y="7"/>
                  </a:cubicBezTo>
                  <a:cubicBezTo>
                    <a:pt x="91" y="13"/>
                    <a:pt x="91" y="24"/>
                    <a:pt x="85" y="30"/>
                  </a:cubicBezTo>
                  <a:cubicBezTo>
                    <a:pt x="69" y="46"/>
                    <a:pt x="69" y="46"/>
                    <a:pt x="69" y="46"/>
                  </a:cubicBezTo>
                  <a:lnTo>
                    <a:pt x="8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Crafting a New </a:t>
            </a:r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8342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Continuous Delivery Maturity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344" y="73169"/>
            <a:ext cx="18909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latin typeface="Calibri" panose="020F0502020204030204" pitchFamily="34" charset="0"/>
                <a:ea typeface="+mj-ea"/>
                <a:cs typeface="+mj-cs"/>
              </a:rPr>
              <a:t>representative</a:t>
            </a:r>
            <a:endParaRPr lang="en-US" sz="2200" b="1" dirty="0"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20708264">
            <a:off x="35226" y="413364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24BAA8"/>
                </a:solidFill>
                <a:hlinkClick r:id="rId3"/>
              </a:rPr>
              <a:t>http://</a:t>
            </a:r>
            <a:r>
              <a:rPr lang="en-US" sz="1400" dirty="0" smtClean="0">
                <a:solidFill>
                  <a:srgbClr val="24BAA8"/>
                </a:solidFill>
                <a:hlinkClick r:id="rId3"/>
              </a:rPr>
              <a:t>www.infoq.com/articles/Continuous-Delivery-Maturity-Model</a:t>
            </a:r>
            <a:r>
              <a:rPr lang="en-US" sz="1400" dirty="0" smtClean="0">
                <a:solidFill>
                  <a:srgbClr val="24BAA8"/>
                </a:solidFill>
              </a:rPr>
              <a:t> </a:t>
            </a:r>
            <a:endParaRPr lang="en-US" sz="1400" dirty="0">
              <a:solidFill>
                <a:srgbClr val="24BAA8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2729">
            <a:off x="461226" y="1640297"/>
            <a:ext cx="3814169" cy="260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3517">
            <a:off x="8210800" y="1847824"/>
            <a:ext cx="3024336" cy="216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 rot="998553">
            <a:off x="6058258" y="4133111"/>
            <a:ext cx="61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4BAA8"/>
                </a:solidFill>
                <a:hlinkClick r:id="rId6"/>
              </a:rPr>
              <a:t>http://blog.arungupta.me/wp-content/uploads/2015/02/continuous-delivery-maturity-model-v1.0.png</a:t>
            </a:r>
            <a:endParaRPr lang="en-US" sz="1400" dirty="0">
              <a:solidFill>
                <a:srgbClr val="24B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to modernize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484784"/>
            <a:ext cx="7056636" cy="4439752"/>
          </a:xfrm>
        </p:spPr>
      </p:pic>
    </p:spTree>
    <p:extLst>
      <p:ext uri="{BB962C8B-B14F-4D97-AF65-F5344CB8AC3E}">
        <p14:creationId xmlns:p14="http://schemas.microsoft.com/office/powerpoint/2010/main" val="40307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04882253"/>
              </p:ext>
            </p:extLst>
          </p:nvPr>
        </p:nvGraphicFramePr>
        <p:xfrm>
          <a:off x="609441" y="1149791"/>
          <a:ext cx="10969943" cy="543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43" y="2055135"/>
            <a:ext cx="392122" cy="529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06" y="2055135"/>
            <a:ext cx="1544240" cy="58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34" y="2177592"/>
            <a:ext cx="607716" cy="407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11" y="4203448"/>
            <a:ext cx="410422" cy="410422"/>
          </a:xfrm>
          <a:prstGeom prst="rect">
            <a:avLst/>
          </a:prstGeom>
        </p:spPr>
      </p:pic>
      <p:pic>
        <p:nvPicPr>
          <p:cNvPr id="1028" name="Picture 4" descr="https://camo.githubusercontent.com/ae2a41f6c809a432f6267be59d3a63e8899213a5/687474703a2f2f79756d6c2e6d652f66653266356463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70" y="4125363"/>
            <a:ext cx="598351" cy="4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0/0b/Maven_logo.svg/220px-Maven_logo.svg.png"/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83" y="4095371"/>
            <a:ext cx="1959315" cy="4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e/e8/Diffraction_through_Pinhole.svg/2000px-Diffraction_through_Pinhole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97" y="5617537"/>
            <a:ext cx="685831" cy="6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0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70275731"/>
              </p:ext>
            </p:extLst>
          </p:nvPr>
        </p:nvGraphicFramePr>
        <p:xfrm>
          <a:off x="1271464" y="1231272"/>
          <a:ext cx="9937104" cy="4916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54" y="2544022"/>
            <a:ext cx="879695" cy="87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92" y="2924269"/>
            <a:ext cx="499448" cy="499448"/>
          </a:xfrm>
          <a:prstGeom prst="rect">
            <a:avLst/>
          </a:prstGeom>
        </p:spPr>
      </p:pic>
      <p:pic>
        <p:nvPicPr>
          <p:cNvPr id="2050" name="Picture 2" descr="https://upload.wikimedia.org/wikipedia/commons/thumb/a/a9/Bug3.svg/2000px-Bug3.svg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951" y="2544022"/>
            <a:ext cx="976262" cy="9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thumb/8/82/Gnome-emblem-package.svg/2000px-Gnome-emblem-package.svg.png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54" y="4859287"/>
            <a:ext cx="799128" cy="79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tuditemps.de/wp-content/uploads/2014/02/H%C3%A4kchen-blau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93" y="4961299"/>
            <a:ext cx="606581" cy="6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encrypted-tbn1.gstatic.com/images?q=tbn:ANd9GcR9KiLCMBBql0hSnQ83PWrHVvDm_7bozhZQIA7rY4gw55fCoDqC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589" y="4859287"/>
            <a:ext cx="597065" cy="6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32246595"/>
              </p:ext>
            </p:extLst>
          </p:nvPr>
        </p:nvGraphicFramePr>
        <p:xfrm>
          <a:off x="263352" y="1484784"/>
          <a:ext cx="11404848" cy="3373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https://upload.wikimedia.org/wikipedia/commons/thumb/6/6c/Picasso_Signatur-DuMont_1977.svg/2000px-Picasso_Signatur-DuMont_1977.svg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24" y="3421256"/>
            <a:ext cx="1709438" cy="6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ttawaboothcentre.org/wp-content/uploads/2015/09/handshake.png"/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25" y="3503690"/>
            <a:ext cx="1175245" cy="49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0/00/US_autism_6_17_1996-2007.svg/2000px-US_autism_6_17_1996-2007.svg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950" y="3281532"/>
            <a:ext cx="1012322" cy="71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32910" y="4627306"/>
            <a:ext cx="604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Quality is everybody’s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5058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Oval 1029"/>
          <p:cNvSpPr/>
          <p:nvPr/>
        </p:nvSpPr>
        <p:spPr>
          <a:xfrm>
            <a:off x="5145586" y="2748949"/>
            <a:ext cx="1918855" cy="1918855"/>
          </a:xfrm>
          <a:prstGeom prst="ellipse">
            <a:avLst/>
          </a:prstGeom>
          <a:solidFill>
            <a:schemeClr val="bg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78" name="Arc 177"/>
          <p:cNvSpPr/>
          <p:nvPr/>
        </p:nvSpPr>
        <p:spPr>
          <a:xfrm>
            <a:off x="5148208" y="2724572"/>
            <a:ext cx="1921784" cy="1921785"/>
          </a:xfrm>
          <a:prstGeom prst="arc">
            <a:avLst>
              <a:gd name="adj1" fmla="val 12564133"/>
              <a:gd name="adj2" fmla="val 3623094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179" name="Arc 178"/>
          <p:cNvSpPr/>
          <p:nvPr/>
        </p:nvSpPr>
        <p:spPr>
          <a:xfrm>
            <a:off x="5137874" y="2734136"/>
            <a:ext cx="1921784" cy="1921785"/>
          </a:xfrm>
          <a:prstGeom prst="arc">
            <a:avLst>
              <a:gd name="adj1" fmla="val 3694469"/>
              <a:gd name="adj2" fmla="val 12455811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1980684" y="305615"/>
            <a:ext cx="8227457" cy="75091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sz="2799">
              <a:solidFill>
                <a:srgbClr val="40404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540000" y="177800"/>
            <a:ext cx="10969625" cy="750888"/>
          </a:xfrm>
        </p:spPr>
        <p:txBody>
          <a:bodyPr/>
          <a:lstStyle/>
          <a:p>
            <a:r>
              <a:rPr lang="en-GB" sz="2598" dirty="0">
                <a:solidFill>
                  <a:srgbClr val="FFFFFF"/>
                </a:solidFill>
                <a:latin typeface="+mn-lt"/>
                <a:cs typeface="+mn-cs"/>
              </a:rPr>
              <a:t>Continuous Integration</a:t>
            </a:r>
          </a:p>
        </p:txBody>
      </p:sp>
      <p:sp>
        <p:nvSpPr>
          <p:cNvPr id="72" name="Arc 71"/>
          <p:cNvSpPr/>
          <p:nvPr/>
        </p:nvSpPr>
        <p:spPr>
          <a:xfrm>
            <a:off x="3649689" y="1269384"/>
            <a:ext cx="4889446" cy="4889446"/>
          </a:xfrm>
          <a:prstGeom prst="arc">
            <a:avLst>
              <a:gd name="adj1" fmla="val 16200000"/>
              <a:gd name="adj2" fmla="val 16123924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6420967" y="1080998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pic>
        <p:nvPicPr>
          <p:cNvPr id="101" name="תמונה 38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810" y="1097181"/>
            <a:ext cx="477952" cy="520261"/>
          </a:xfrm>
          <a:prstGeom prst="rect">
            <a:avLst/>
          </a:prstGeom>
        </p:spPr>
      </p:pic>
      <p:sp>
        <p:nvSpPr>
          <p:cNvPr id="104" name="Oval 103"/>
          <p:cNvSpPr/>
          <p:nvPr/>
        </p:nvSpPr>
        <p:spPr>
          <a:xfrm>
            <a:off x="7466890" y="1679772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pic>
        <p:nvPicPr>
          <p:cNvPr id="102" name="תמונה 48"/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563842" y="1773507"/>
            <a:ext cx="439706" cy="455745"/>
          </a:xfrm>
          <a:prstGeom prst="rect">
            <a:avLst/>
          </a:prstGeom>
          <a:noFill/>
        </p:spPr>
      </p:pic>
      <p:sp>
        <p:nvSpPr>
          <p:cNvPr id="105" name="Oval 104"/>
          <p:cNvSpPr/>
          <p:nvPr/>
        </p:nvSpPr>
        <p:spPr>
          <a:xfrm>
            <a:off x="8100502" y="2755032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114421" y="1097914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4050382" y="1679772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pic>
        <p:nvPicPr>
          <p:cNvPr id="116" name="תמונה 46"/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309" y="2858133"/>
            <a:ext cx="394710" cy="387566"/>
          </a:xfrm>
          <a:prstGeom prst="rect">
            <a:avLst/>
          </a:prstGeom>
        </p:spPr>
      </p:pic>
      <p:pic>
        <p:nvPicPr>
          <p:cNvPr id="120" name="תמונה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1847" y="1790984"/>
            <a:ext cx="377743" cy="411183"/>
          </a:xfrm>
          <a:prstGeom prst="rect">
            <a:avLst/>
          </a:prstGeom>
        </p:spPr>
      </p:pic>
      <p:pic>
        <p:nvPicPr>
          <p:cNvPr id="121" name="תמונה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049" y="1220545"/>
            <a:ext cx="331303" cy="388343"/>
          </a:xfrm>
          <a:prstGeom prst="rect">
            <a:avLst/>
          </a:prstGeom>
        </p:spPr>
      </p:pic>
      <p:sp>
        <p:nvSpPr>
          <p:cNvPr id="146" name="Shape 644"/>
          <p:cNvSpPr txBox="1"/>
          <p:nvPr/>
        </p:nvSpPr>
        <p:spPr>
          <a:xfrm>
            <a:off x="3088567" y="1683199"/>
            <a:ext cx="985620" cy="262657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Commit Code</a:t>
            </a:r>
          </a:p>
        </p:txBody>
      </p:sp>
      <p:sp>
        <p:nvSpPr>
          <p:cNvPr id="108" name="Oval 107"/>
          <p:cNvSpPr/>
          <p:nvPr/>
        </p:nvSpPr>
        <p:spPr>
          <a:xfrm>
            <a:off x="7255273" y="5335899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>
                  <a:lumMod val="75000"/>
                </a:srgbClr>
              </a:solidFill>
            </a:endParaRPr>
          </a:p>
        </p:txBody>
      </p:sp>
      <p:pic>
        <p:nvPicPr>
          <p:cNvPr id="119" name="תמונה 40"/>
          <p:cNvPicPr preferRelativeResize="0">
            <a:picLocks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512" y="5439137"/>
            <a:ext cx="427134" cy="427133"/>
          </a:xfrm>
          <a:prstGeom prst="rect">
            <a:avLst/>
          </a:prstGeom>
        </p:spPr>
      </p:pic>
      <p:sp>
        <p:nvSpPr>
          <p:cNvPr id="147" name="Shape 604"/>
          <p:cNvSpPr txBox="1"/>
          <p:nvPr/>
        </p:nvSpPr>
        <p:spPr>
          <a:xfrm>
            <a:off x="7794121" y="5509874"/>
            <a:ext cx="1070139" cy="297580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Code Metrics</a:t>
            </a:r>
            <a:b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</a:br>
            <a:endParaRPr lang="en-US" sz="1400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3563363" y="4462737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126" name="Group 39"/>
          <p:cNvGrpSpPr>
            <a:grpSpLocks noChangeAspect="1"/>
          </p:cNvGrpSpPr>
          <p:nvPr/>
        </p:nvGrpSpPr>
        <p:grpSpPr bwMode="auto">
          <a:xfrm>
            <a:off x="3648216" y="4564991"/>
            <a:ext cx="453906" cy="447558"/>
            <a:chOff x="1638" y="3195"/>
            <a:chExt cx="286" cy="282"/>
          </a:xfrm>
          <a:solidFill>
            <a:schemeClr val="bg1"/>
          </a:solidFill>
        </p:grpSpPr>
        <p:sp>
          <p:nvSpPr>
            <p:cNvPr id="1024" name="Freeform 40"/>
            <p:cNvSpPr>
              <a:spLocks noEditPoints="1"/>
            </p:cNvSpPr>
            <p:nvPr/>
          </p:nvSpPr>
          <p:spPr bwMode="auto">
            <a:xfrm>
              <a:off x="1638" y="3195"/>
              <a:ext cx="286" cy="282"/>
            </a:xfrm>
            <a:custGeom>
              <a:avLst/>
              <a:gdLst>
                <a:gd name="T0" fmla="*/ 173 w 346"/>
                <a:gd name="T1" fmla="*/ 0 h 342"/>
                <a:gd name="T2" fmla="*/ 0 w 346"/>
                <a:gd name="T3" fmla="*/ 171 h 342"/>
                <a:gd name="T4" fmla="*/ 173 w 346"/>
                <a:gd name="T5" fmla="*/ 342 h 342"/>
                <a:gd name="T6" fmla="*/ 346 w 346"/>
                <a:gd name="T7" fmla="*/ 171 h 342"/>
                <a:gd name="T8" fmla="*/ 173 w 346"/>
                <a:gd name="T9" fmla="*/ 0 h 342"/>
                <a:gd name="T10" fmla="*/ 274 w 346"/>
                <a:gd name="T11" fmla="*/ 275 h 342"/>
                <a:gd name="T12" fmla="*/ 173 w 346"/>
                <a:gd name="T13" fmla="*/ 308 h 342"/>
                <a:gd name="T14" fmla="*/ 72 w 346"/>
                <a:gd name="T15" fmla="*/ 275 h 342"/>
                <a:gd name="T16" fmla="*/ 40 w 346"/>
                <a:gd name="T17" fmla="*/ 171 h 342"/>
                <a:gd name="T18" fmla="*/ 72 w 346"/>
                <a:gd name="T19" fmla="*/ 67 h 342"/>
                <a:gd name="T20" fmla="*/ 173 w 346"/>
                <a:gd name="T21" fmla="*/ 34 h 342"/>
                <a:gd name="T22" fmla="*/ 274 w 346"/>
                <a:gd name="T23" fmla="*/ 67 h 342"/>
                <a:gd name="T24" fmla="*/ 305 w 346"/>
                <a:gd name="T25" fmla="*/ 171 h 342"/>
                <a:gd name="T26" fmla="*/ 274 w 346"/>
                <a:gd name="T27" fmla="*/ 27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6" h="342">
                  <a:moveTo>
                    <a:pt x="173" y="0"/>
                  </a:moveTo>
                  <a:cubicBezTo>
                    <a:pt x="58" y="0"/>
                    <a:pt x="0" y="57"/>
                    <a:pt x="0" y="171"/>
                  </a:cubicBezTo>
                  <a:cubicBezTo>
                    <a:pt x="0" y="285"/>
                    <a:pt x="58" y="342"/>
                    <a:pt x="173" y="342"/>
                  </a:cubicBezTo>
                  <a:cubicBezTo>
                    <a:pt x="288" y="342"/>
                    <a:pt x="346" y="285"/>
                    <a:pt x="346" y="171"/>
                  </a:cubicBezTo>
                  <a:cubicBezTo>
                    <a:pt x="346" y="57"/>
                    <a:pt x="288" y="0"/>
                    <a:pt x="173" y="0"/>
                  </a:cubicBezTo>
                  <a:close/>
                  <a:moveTo>
                    <a:pt x="274" y="275"/>
                  </a:moveTo>
                  <a:cubicBezTo>
                    <a:pt x="252" y="297"/>
                    <a:pt x="219" y="308"/>
                    <a:pt x="173" y="308"/>
                  </a:cubicBezTo>
                  <a:cubicBezTo>
                    <a:pt x="127" y="308"/>
                    <a:pt x="93" y="297"/>
                    <a:pt x="72" y="275"/>
                  </a:cubicBezTo>
                  <a:cubicBezTo>
                    <a:pt x="51" y="253"/>
                    <a:pt x="40" y="218"/>
                    <a:pt x="40" y="171"/>
                  </a:cubicBezTo>
                  <a:cubicBezTo>
                    <a:pt x="40" y="123"/>
                    <a:pt x="51" y="89"/>
                    <a:pt x="72" y="67"/>
                  </a:cubicBezTo>
                  <a:cubicBezTo>
                    <a:pt x="93" y="45"/>
                    <a:pt x="127" y="34"/>
                    <a:pt x="173" y="34"/>
                  </a:cubicBezTo>
                  <a:cubicBezTo>
                    <a:pt x="219" y="34"/>
                    <a:pt x="252" y="45"/>
                    <a:pt x="274" y="67"/>
                  </a:cubicBezTo>
                  <a:cubicBezTo>
                    <a:pt x="295" y="89"/>
                    <a:pt x="305" y="123"/>
                    <a:pt x="305" y="171"/>
                  </a:cubicBezTo>
                  <a:cubicBezTo>
                    <a:pt x="305" y="218"/>
                    <a:pt x="295" y="253"/>
                    <a:pt x="274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srgbClr val="FFFFFF">
                    <a:lumMod val="75000"/>
                  </a:srgbClr>
                </a:solidFill>
              </a:endParaRPr>
            </a:p>
          </p:txBody>
        </p:sp>
        <p:sp>
          <p:nvSpPr>
            <p:cNvPr id="1025" name="Freeform 41"/>
            <p:cNvSpPr>
              <a:spLocks/>
            </p:cNvSpPr>
            <p:nvPr/>
          </p:nvSpPr>
          <p:spPr bwMode="auto">
            <a:xfrm>
              <a:off x="1722" y="3264"/>
              <a:ext cx="118" cy="145"/>
            </a:xfrm>
            <a:custGeom>
              <a:avLst/>
              <a:gdLst>
                <a:gd name="T0" fmla="*/ 134 w 142"/>
                <a:gd name="T1" fmla="*/ 72 h 176"/>
                <a:gd name="T2" fmla="*/ 50 w 142"/>
                <a:gd name="T3" fmla="*/ 7 h 176"/>
                <a:gd name="T4" fmla="*/ 25 w 142"/>
                <a:gd name="T5" fmla="*/ 1 h 176"/>
                <a:gd name="T6" fmla="*/ 22 w 142"/>
                <a:gd name="T7" fmla="*/ 1 h 176"/>
                <a:gd name="T8" fmla="*/ 0 w 142"/>
                <a:gd name="T9" fmla="*/ 28 h 176"/>
                <a:gd name="T10" fmla="*/ 0 w 142"/>
                <a:gd name="T11" fmla="*/ 148 h 176"/>
                <a:gd name="T12" fmla="*/ 22 w 142"/>
                <a:gd name="T13" fmla="*/ 175 h 176"/>
                <a:gd name="T14" fmla="*/ 25 w 142"/>
                <a:gd name="T15" fmla="*/ 174 h 176"/>
                <a:gd name="T16" fmla="*/ 50 w 142"/>
                <a:gd name="T17" fmla="*/ 169 h 176"/>
                <a:gd name="T18" fmla="*/ 134 w 142"/>
                <a:gd name="T19" fmla="*/ 103 h 176"/>
                <a:gd name="T20" fmla="*/ 142 w 142"/>
                <a:gd name="T21" fmla="*/ 88 h 176"/>
                <a:gd name="T22" fmla="*/ 134 w 142"/>
                <a:gd name="T23" fmla="*/ 7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176">
                  <a:moveTo>
                    <a:pt x="134" y="72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43" y="2"/>
                    <a:pt x="34" y="0"/>
                    <a:pt x="25" y="1"/>
                  </a:cubicBezTo>
                  <a:cubicBezTo>
                    <a:pt x="24" y="1"/>
                    <a:pt x="23" y="1"/>
                    <a:pt x="22" y="1"/>
                  </a:cubicBezTo>
                  <a:cubicBezTo>
                    <a:pt x="10" y="1"/>
                    <a:pt x="0" y="13"/>
                    <a:pt x="0" y="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63"/>
                    <a:pt x="10" y="175"/>
                    <a:pt x="22" y="175"/>
                  </a:cubicBezTo>
                  <a:cubicBezTo>
                    <a:pt x="23" y="175"/>
                    <a:pt x="24" y="174"/>
                    <a:pt x="25" y="174"/>
                  </a:cubicBezTo>
                  <a:cubicBezTo>
                    <a:pt x="34" y="176"/>
                    <a:pt x="43" y="174"/>
                    <a:pt x="50" y="169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40" y="99"/>
                    <a:pt x="142" y="93"/>
                    <a:pt x="142" y="88"/>
                  </a:cubicBezTo>
                  <a:cubicBezTo>
                    <a:pt x="142" y="82"/>
                    <a:pt x="140" y="76"/>
                    <a:pt x="13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srgbClr val="FFFFFF">
                    <a:lumMod val="75000"/>
                  </a:srgbClr>
                </a:solidFill>
              </a:endParaRPr>
            </a:p>
          </p:txBody>
        </p:sp>
      </p:grpSp>
      <p:sp>
        <p:nvSpPr>
          <p:cNvPr id="148" name="Shape 604"/>
          <p:cNvSpPr txBox="1"/>
          <p:nvPr/>
        </p:nvSpPr>
        <p:spPr>
          <a:xfrm>
            <a:off x="2260012" y="4788769"/>
            <a:ext cx="1303519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Deployment</a:t>
            </a:r>
          </a:p>
        </p:txBody>
      </p:sp>
      <p:sp>
        <p:nvSpPr>
          <p:cNvPr id="106" name="Oval 105"/>
          <p:cNvSpPr/>
          <p:nvPr/>
        </p:nvSpPr>
        <p:spPr>
          <a:xfrm>
            <a:off x="8148937" y="4014249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>
                  <a:lumMod val="75000"/>
                </a:srgbClr>
              </a:solidFill>
            </a:endParaRPr>
          </a:p>
        </p:txBody>
      </p:sp>
      <p:pic>
        <p:nvPicPr>
          <p:cNvPr id="118" name="תמונה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700" y="4137220"/>
            <a:ext cx="369304" cy="401996"/>
          </a:xfrm>
          <a:prstGeom prst="rect">
            <a:avLst/>
          </a:prstGeom>
        </p:spPr>
      </p:pic>
      <p:sp>
        <p:nvSpPr>
          <p:cNvPr id="149" name="Shape 604"/>
          <p:cNvSpPr txBox="1"/>
          <p:nvPr/>
        </p:nvSpPr>
        <p:spPr>
          <a:xfrm>
            <a:off x="8823319" y="4074742"/>
            <a:ext cx="1225089" cy="5491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Artifacts Repository</a:t>
            </a:r>
            <a:b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</a:br>
            <a:endParaRPr lang="en-US" sz="1400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420812" y="3034100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1029" name="Group 1028"/>
          <p:cNvGrpSpPr/>
          <p:nvPr/>
        </p:nvGrpSpPr>
        <p:grpSpPr>
          <a:xfrm>
            <a:off x="3513063" y="3180528"/>
            <a:ext cx="445475" cy="356148"/>
            <a:chOff x="1943306" y="3968129"/>
            <a:chExt cx="498467" cy="398514"/>
          </a:xfrm>
        </p:grpSpPr>
        <p:grpSp>
          <p:nvGrpSpPr>
            <p:cNvPr id="1027" name="Group 1026"/>
            <p:cNvGrpSpPr/>
            <p:nvPr/>
          </p:nvGrpSpPr>
          <p:grpSpPr>
            <a:xfrm>
              <a:off x="2112456" y="4041931"/>
              <a:ext cx="329317" cy="324712"/>
              <a:chOff x="2050545" y="3967888"/>
              <a:chExt cx="454024" cy="447675"/>
            </a:xfrm>
          </p:grpSpPr>
          <p:sp>
            <p:nvSpPr>
              <p:cNvPr id="138" name="Freeform 40"/>
              <p:cNvSpPr>
                <a:spLocks noEditPoints="1"/>
              </p:cNvSpPr>
              <p:nvPr/>
            </p:nvSpPr>
            <p:spPr bwMode="auto">
              <a:xfrm>
                <a:off x="2050545" y="3967888"/>
                <a:ext cx="454024" cy="447675"/>
              </a:xfrm>
              <a:custGeom>
                <a:avLst/>
                <a:gdLst>
                  <a:gd name="T0" fmla="*/ 173 w 346"/>
                  <a:gd name="T1" fmla="*/ 0 h 342"/>
                  <a:gd name="T2" fmla="*/ 0 w 346"/>
                  <a:gd name="T3" fmla="*/ 171 h 342"/>
                  <a:gd name="T4" fmla="*/ 173 w 346"/>
                  <a:gd name="T5" fmla="*/ 342 h 342"/>
                  <a:gd name="T6" fmla="*/ 346 w 346"/>
                  <a:gd name="T7" fmla="*/ 171 h 342"/>
                  <a:gd name="T8" fmla="*/ 173 w 346"/>
                  <a:gd name="T9" fmla="*/ 0 h 342"/>
                  <a:gd name="T10" fmla="*/ 274 w 346"/>
                  <a:gd name="T11" fmla="*/ 275 h 342"/>
                  <a:gd name="T12" fmla="*/ 173 w 346"/>
                  <a:gd name="T13" fmla="*/ 308 h 342"/>
                  <a:gd name="T14" fmla="*/ 72 w 346"/>
                  <a:gd name="T15" fmla="*/ 275 h 342"/>
                  <a:gd name="T16" fmla="*/ 40 w 346"/>
                  <a:gd name="T17" fmla="*/ 171 h 342"/>
                  <a:gd name="T18" fmla="*/ 72 w 346"/>
                  <a:gd name="T19" fmla="*/ 67 h 342"/>
                  <a:gd name="T20" fmla="*/ 173 w 346"/>
                  <a:gd name="T21" fmla="*/ 34 h 342"/>
                  <a:gd name="T22" fmla="*/ 274 w 346"/>
                  <a:gd name="T23" fmla="*/ 67 h 342"/>
                  <a:gd name="T24" fmla="*/ 305 w 346"/>
                  <a:gd name="T25" fmla="*/ 171 h 342"/>
                  <a:gd name="T26" fmla="*/ 274 w 346"/>
                  <a:gd name="T27" fmla="*/ 27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6" h="342">
                    <a:moveTo>
                      <a:pt x="173" y="0"/>
                    </a:moveTo>
                    <a:cubicBezTo>
                      <a:pt x="58" y="0"/>
                      <a:pt x="0" y="57"/>
                      <a:pt x="0" y="171"/>
                    </a:cubicBezTo>
                    <a:cubicBezTo>
                      <a:pt x="0" y="285"/>
                      <a:pt x="58" y="342"/>
                      <a:pt x="173" y="342"/>
                    </a:cubicBezTo>
                    <a:cubicBezTo>
                      <a:pt x="288" y="342"/>
                      <a:pt x="346" y="285"/>
                      <a:pt x="346" y="171"/>
                    </a:cubicBezTo>
                    <a:cubicBezTo>
                      <a:pt x="346" y="57"/>
                      <a:pt x="288" y="0"/>
                      <a:pt x="173" y="0"/>
                    </a:cubicBezTo>
                    <a:close/>
                    <a:moveTo>
                      <a:pt x="274" y="275"/>
                    </a:moveTo>
                    <a:cubicBezTo>
                      <a:pt x="252" y="297"/>
                      <a:pt x="219" y="308"/>
                      <a:pt x="173" y="308"/>
                    </a:cubicBezTo>
                    <a:cubicBezTo>
                      <a:pt x="127" y="308"/>
                      <a:pt x="93" y="297"/>
                      <a:pt x="72" y="275"/>
                    </a:cubicBezTo>
                    <a:cubicBezTo>
                      <a:pt x="51" y="253"/>
                      <a:pt x="40" y="218"/>
                      <a:pt x="40" y="171"/>
                    </a:cubicBezTo>
                    <a:cubicBezTo>
                      <a:pt x="40" y="123"/>
                      <a:pt x="51" y="89"/>
                      <a:pt x="72" y="67"/>
                    </a:cubicBezTo>
                    <a:cubicBezTo>
                      <a:pt x="93" y="45"/>
                      <a:pt x="127" y="34"/>
                      <a:pt x="173" y="34"/>
                    </a:cubicBezTo>
                    <a:cubicBezTo>
                      <a:pt x="219" y="34"/>
                      <a:pt x="252" y="45"/>
                      <a:pt x="274" y="67"/>
                    </a:cubicBezTo>
                    <a:cubicBezTo>
                      <a:pt x="295" y="89"/>
                      <a:pt x="305" y="123"/>
                      <a:pt x="305" y="171"/>
                    </a:cubicBezTo>
                    <a:cubicBezTo>
                      <a:pt x="305" y="218"/>
                      <a:pt x="295" y="253"/>
                      <a:pt x="274" y="2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GB" sz="1799">
                  <a:solidFill>
                    <a:srgbClr val="FFFFFF">
                      <a:lumMod val="75000"/>
                    </a:srgbClr>
                  </a:solidFill>
                </a:endParaRPr>
              </a:p>
            </p:txBody>
          </p:sp>
          <p:sp>
            <p:nvSpPr>
              <p:cNvPr id="139" name="Freeform 41"/>
              <p:cNvSpPr>
                <a:spLocks/>
              </p:cNvSpPr>
              <p:nvPr/>
            </p:nvSpPr>
            <p:spPr bwMode="auto">
              <a:xfrm>
                <a:off x="2183895" y="4077426"/>
                <a:ext cx="187325" cy="230188"/>
              </a:xfrm>
              <a:custGeom>
                <a:avLst/>
                <a:gdLst>
                  <a:gd name="T0" fmla="*/ 134 w 142"/>
                  <a:gd name="T1" fmla="*/ 72 h 176"/>
                  <a:gd name="T2" fmla="*/ 50 w 142"/>
                  <a:gd name="T3" fmla="*/ 7 h 176"/>
                  <a:gd name="T4" fmla="*/ 25 w 142"/>
                  <a:gd name="T5" fmla="*/ 1 h 176"/>
                  <a:gd name="T6" fmla="*/ 22 w 142"/>
                  <a:gd name="T7" fmla="*/ 1 h 176"/>
                  <a:gd name="T8" fmla="*/ 0 w 142"/>
                  <a:gd name="T9" fmla="*/ 28 h 176"/>
                  <a:gd name="T10" fmla="*/ 0 w 142"/>
                  <a:gd name="T11" fmla="*/ 148 h 176"/>
                  <a:gd name="T12" fmla="*/ 22 w 142"/>
                  <a:gd name="T13" fmla="*/ 175 h 176"/>
                  <a:gd name="T14" fmla="*/ 25 w 142"/>
                  <a:gd name="T15" fmla="*/ 174 h 176"/>
                  <a:gd name="T16" fmla="*/ 50 w 142"/>
                  <a:gd name="T17" fmla="*/ 169 h 176"/>
                  <a:gd name="T18" fmla="*/ 134 w 142"/>
                  <a:gd name="T19" fmla="*/ 103 h 176"/>
                  <a:gd name="T20" fmla="*/ 142 w 142"/>
                  <a:gd name="T21" fmla="*/ 88 h 176"/>
                  <a:gd name="T22" fmla="*/ 134 w 142"/>
                  <a:gd name="T23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76">
                    <a:moveTo>
                      <a:pt x="134" y="72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43" y="2"/>
                      <a:pt x="34" y="0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ubicBezTo>
                      <a:pt x="10" y="1"/>
                      <a:pt x="0" y="13"/>
                      <a:pt x="0" y="2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63"/>
                      <a:pt x="10" y="175"/>
                      <a:pt x="22" y="175"/>
                    </a:cubicBezTo>
                    <a:cubicBezTo>
                      <a:pt x="23" y="175"/>
                      <a:pt x="24" y="174"/>
                      <a:pt x="25" y="174"/>
                    </a:cubicBezTo>
                    <a:cubicBezTo>
                      <a:pt x="34" y="176"/>
                      <a:pt x="43" y="174"/>
                      <a:pt x="50" y="169"/>
                    </a:cubicBezTo>
                    <a:cubicBezTo>
                      <a:pt x="134" y="103"/>
                      <a:pt x="134" y="103"/>
                      <a:pt x="134" y="103"/>
                    </a:cubicBezTo>
                    <a:cubicBezTo>
                      <a:pt x="140" y="99"/>
                      <a:pt x="142" y="93"/>
                      <a:pt x="142" y="88"/>
                    </a:cubicBezTo>
                    <a:cubicBezTo>
                      <a:pt x="142" y="82"/>
                      <a:pt x="140" y="76"/>
                      <a:pt x="134" y="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GB" sz="1799">
                  <a:solidFill>
                    <a:srgbClr val="FFFFFF">
                      <a:lumMod val="75000"/>
                    </a:srgbClr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1943306" y="3968129"/>
              <a:ext cx="329317" cy="324712"/>
              <a:chOff x="2050545" y="3967888"/>
              <a:chExt cx="454024" cy="447675"/>
            </a:xfrm>
          </p:grpSpPr>
          <p:sp>
            <p:nvSpPr>
              <p:cNvPr id="142" name="Freeform 40"/>
              <p:cNvSpPr>
                <a:spLocks noEditPoints="1"/>
              </p:cNvSpPr>
              <p:nvPr/>
            </p:nvSpPr>
            <p:spPr bwMode="auto">
              <a:xfrm>
                <a:off x="2050545" y="3967888"/>
                <a:ext cx="454024" cy="447675"/>
              </a:xfrm>
              <a:custGeom>
                <a:avLst/>
                <a:gdLst>
                  <a:gd name="T0" fmla="*/ 173 w 346"/>
                  <a:gd name="T1" fmla="*/ 0 h 342"/>
                  <a:gd name="T2" fmla="*/ 0 w 346"/>
                  <a:gd name="T3" fmla="*/ 171 h 342"/>
                  <a:gd name="T4" fmla="*/ 173 w 346"/>
                  <a:gd name="T5" fmla="*/ 342 h 342"/>
                  <a:gd name="T6" fmla="*/ 346 w 346"/>
                  <a:gd name="T7" fmla="*/ 171 h 342"/>
                  <a:gd name="T8" fmla="*/ 173 w 346"/>
                  <a:gd name="T9" fmla="*/ 0 h 342"/>
                  <a:gd name="T10" fmla="*/ 274 w 346"/>
                  <a:gd name="T11" fmla="*/ 275 h 342"/>
                  <a:gd name="T12" fmla="*/ 173 w 346"/>
                  <a:gd name="T13" fmla="*/ 308 h 342"/>
                  <a:gd name="T14" fmla="*/ 72 w 346"/>
                  <a:gd name="T15" fmla="*/ 275 h 342"/>
                  <a:gd name="T16" fmla="*/ 40 w 346"/>
                  <a:gd name="T17" fmla="*/ 171 h 342"/>
                  <a:gd name="T18" fmla="*/ 72 w 346"/>
                  <a:gd name="T19" fmla="*/ 67 h 342"/>
                  <a:gd name="T20" fmla="*/ 173 w 346"/>
                  <a:gd name="T21" fmla="*/ 34 h 342"/>
                  <a:gd name="T22" fmla="*/ 274 w 346"/>
                  <a:gd name="T23" fmla="*/ 67 h 342"/>
                  <a:gd name="T24" fmla="*/ 305 w 346"/>
                  <a:gd name="T25" fmla="*/ 171 h 342"/>
                  <a:gd name="T26" fmla="*/ 274 w 346"/>
                  <a:gd name="T27" fmla="*/ 27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6" h="342">
                    <a:moveTo>
                      <a:pt x="173" y="0"/>
                    </a:moveTo>
                    <a:cubicBezTo>
                      <a:pt x="58" y="0"/>
                      <a:pt x="0" y="57"/>
                      <a:pt x="0" y="171"/>
                    </a:cubicBezTo>
                    <a:cubicBezTo>
                      <a:pt x="0" y="285"/>
                      <a:pt x="58" y="342"/>
                      <a:pt x="173" y="342"/>
                    </a:cubicBezTo>
                    <a:cubicBezTo>
                      <a:pt x="288" y="342"/>
                      <a:pt x="346" y="285"/>
                      <a:pt x="346" y="171"/>
                    </a:cubicBezTo>
                    <a:cubicBezTo>
                      <a:pt x="346" y="57"/>
                      <a:pt x="288" y="0"/>
                      <a:pt x="173" y="0"/>
                    </a:cubicBezTo>
                    <a:close/>
                    <a:moveTo>
                      <a:pt x="274" y="275"/>
                    </a:moveTo>
                    <a:cubicBezTo>
                      <a:pt x="252" y="297"/>
                      <a:pt x="219" y="308"/>
                      <a:pt x="173" y="308"/>
                    </a:cubicBezTo>
                    <a:cubicBezTo>
                      <a:pt x="127" y="308"/>
                      <a:pt x="93" y="297"/>
                      <a:pt x="72" y="275"/>
                    </a:cubicBezTo>
                    <a:cubicBezTo>
                      <a:pt x="51" y="253"/>
                      <a:pt x="40" y="218"/>
                      <a:pt x="40" y="171"/>
                    </a:cubicBezTo>
                    <a:cubicBezTo>
                      <a:pt x="40" y="123"/>
                      <a:pt x="51" y="89"/>
                      <a:pt x="72" y="67"/>
                    </a:cubicBezTo>
                    <a:cubicBezTo>
                      <a:pt x="93" y="45"/>
                      <a:pt x="127" y="34"/>
                      <a:pt x="173" y="34"/>
                    </a:cubicBezTo>
                    <a:cubicBezTo>
                      <a:pt x="219" y="34"/>
                      <a:pt x="252" y="45"/>
                      <a:pt x="274" y="67"/>
                    </a:cubicBezTo>
                    <a:cubicBezTo>
                      <a:pt x="295" y="89"/>
                      <a:pt x="305" y="123"/>
                      <a:pt x="305" y="171"/>
                    </a:cubicBezTo>
                    <a:cubicBezTo>
                      <a:pt x="305" y="218"/>
                      <a:pt x="295" y="253"/>
                      <a:pt x="274" y="2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GB" sz="1799">
                  <a:solidFill>
                    <a:srgbClr val="FFFFFF">
                      <a:lumMod val="75000"/>
                    </a:srgbClr>
                  </a:solidFill>
                </a:endParaRPr>
              </a:p>
            </p:txBody>
          </p:sp>
          <p:sp>
            <p:nvSpPr>
              <p:cNvPr id="143" name="Freeform 41"/>
              <p:cNvSpPr>
                <a:spLocks/>
              </p:cNvSpPr>
              <p:nvPr/>
            </p:nvSpPr>
            <p:spPr bwMode="auto">
              <a:xfrm>
                <a:off x="2183895" y="4077426"/>
                <a:ext cx="187325" cy="230188"/>
              </a:xfrm>
              <a:custGeom>
                <a:avLst/>
                <a:gdLst>
                  <a:gd name="T0" fmla="*/ 134 w 142"/>
                  <a:gd name="T1" fmla="*/ 72 h 176"/>
                  <a:gd name="T2" fmla="*/ 50 w 142"/>
                  <a:gd name="T3" fmla="*/ 7 h 176"/>
                  <a:gd name="T4" fmla="*/ 25 w 142"/>
                  <a:gd name="T5" fmla="*/ 1 h 176"/>
                  <a:gd name="T6" fmla="*/ 22 w 142"/>
                  <a:gd name="T7" fmla="*/ 1 h 176"/>
                  <a:gd name="T8" fmla="*/ 0 w 142"/>
                  <a:gd name="T9" fmla="*/ 28 h 176"/>
                  <a:gd name="T10" fmla="*/ 0 w 142"/>
                  <a:gd name="T11" fmla="*/ 148 h 176"/>
                  <a:gd name="T12" fmla="*/ 22 w 142"/>
                  <a:gd name="T13" fmla="*/ 175 h 176"/>
                  <a:gd name="T14" fmla="*/ 25 w 142"/>
                  <a:gd name="T15" fmla="*/ 174 h 176"/>
                  <a:gd name="T16" fmla="*/ 50 w 142"/>
                  <a:gd name="T17" fmla="*/ 169 h 176"/>
                  <a:gd name="T18" fmla="*/ 134 w 142"/>
                  <a:gd name="T19" fmla="*/ 103 h 176"/>
                  <a:gd name="T20" fmla="*/ 142 w 142"/>
                  <a:gd name="T21" fmla="*/ 88 h 176"/>
                  <a:gd name="T22" fmla="*/ 134 w 142"/>
                  <a:gd name="T23" fmla="*/ 7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76">
                    <a:moveTo>
                      <a:pt x="134" y="72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43" y="2"/>
                      <a:pt x="34" y="0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ubicBezTo>
                      <a:pt x="10" y="1"/>
                      <a:pt x="0" y="13"/>
                      <a:pt x="0" y="2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63"/>
                      <a:pt x="10" y="175"/>
                      <a:pt x="22" y="175"/>
                    </a:cubicBezTo>
                    <a:cubicBezTo>
                      <a:pt x="23" y="175"/>
                      <a:pt x="24" y="174"/>
                      <a:pt x="25" y="174"/>
                    </a:cubicBezTo>
                    <a:cubicBezTo>
                      <a:pt x="34" y="176"/>
                      <a:pt x="43" y="174"/>
                      <a:pt x="50" y="169"/>
                    </a:cubicBezTo>
                    <a:cubicBezTo>
                      <a:pt x="134" y="103"/>
                      <a:pt x="134" y="103"/>
                      <a:pt x="134" y="103"/>
                    </a:cubicBezTo>
                    <a:cubicBezTo>
                      <a:pt x="140" y="99"/>
                      <a:pt x="142" y="93"/>
                      <a:pt x="142" y="88"/>
                    </a:cubicBezTo>
                    <a:cubicBezTo>
                      <a:pt x="142" y="82"/>
                      <a:pt x="140" y="76"/>
                      <a:pt x="134" y="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GB" sz="1799">
                  <a:solidFill>
                    <a:srgbClr val="FFFFFF">
                      <a:lumMod val="75000"/>
                    </a:srgbClr>
                  </a:solidFill>
                </a:endParaRPr>
              </a:p>
            </p:txBody>
          </p:sp>
        </p:grpSp>
      </p:grpSp>
      <p:sp>
        <p:nvSpPr>
          <p:cNvPr id="150" name="TextBox 149"/>
          <p:cNvSpPr txBox="1"/>
          <p:nvPr/>
        </p:nvSpPr>
        <p:spPr>
          <a:xfrm>
            <a:off x="1724220" y="3139970"/>
            <a:ext cx="1728557" cy="64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2488">
              <a:lnSpc>
                <a:spcPct val="85000"/>
              </a:lnSpc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</a:rPr>
              <a:t>Environment As A Service</a:t>
            </a:r>
          </a:p>
          <a:p>
            <a:pPr algn="ctr" defTabSz="582488">
              <a:lnSpc>
                <a:spcPct val="85000"/>
              </a:lnSpc>
            </a:pPr>
            <a:endParaRPr lang="en-US" sz="1400" b="1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</a:endParaRPr>
          </a:p>
        </p:txBody>
      </p:sp>
      <p:sp>
        <p:nvSpPr>
          <p:cNvPr id="151" name="Shape 604"/>
          <p:cNvSpPr txBox="1"/>
          <p:nvPr/>
        </p:nvSpPr>
        <p:spPr>
          <a:xfrm>
            <a:off x="7945196" y="1817921"/>
            <a:ext cx="1135233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Build </a:t>
            </a:r>
          </a:p>
        </p:txBody>
      </p:sp>
      <p:sp>
        <p:nvSpPr>
          <p:cNvPr id="152" name="Shape 604"/>
          <p:cNvSpPr txBox="1"/>
          <p:nvPr/>
        </p:nvSpPr>
        <p:spPr>
          <a:xfrm>
            <a:off x="8465742" y="2940408"/>
            <a:ext cx="1196442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Test</a:t>
            </a:r>
            <a:r>
              <a:rPr lang="en-US" sz="1400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br>
              <a:rPr lang="en-US" sz="1400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</a:br>
            <a:endParaRPr lang="en-US" sz="1400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65840" y="5776752"/>
            <a:ext cx="633612" cy="633612"/>
            <a:chOff x="4898638" y="5650363"/>
            <a:chExt cx="633777" cy="633777"/>
          </a:xfrm>
        </p:grpSpPr>
        <p:sp>
          <p:nvSpPr>
            <p:cNvPr id="107" name="Oval 106"/>
            <p:cNvSpPr/>
            <p:nvPr/>
          </p:nvSpPr>
          <p:spPr>
            <a:xfrm>
              <a:off x="4898638" y="5650363"/>
              <a:ext cx="633777" cy="633777"/>
            </a:xfrm>
            <a:prstGeom prst="ellipse">
              <a:avLst/>
            </a:prstGeom>
            <a:solidFill>
              <a:schemeClr val="accent3"/>
            </a:solidFill>
            <a:ln w="28575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63"/>
              <a:endParaRPr lang="en-GB" sz="1799" dirty="0">
                <a:solidFill>
                  <a:srgbClr val="FFFFFF">
                    <a:lumMod val="75000"/>
                  </a:srgbClr>
                </a:solidFill>
              </a:endParaRPr>
            </a:p>
          </p:txBody>
        </p:sp>
        <p:sp>
          <p:nvSpPr>
            <p:cNvPr id="99" name="Freeform 32"/>
            <p:cNvSpPr>
              <a:spLocks noEditPoints="1"/>
            </p:cNvSpPr>
            <p:nvPr/>
          </p:nvSpPr>
          <p:spPr bwMode="auto">
            <a:xfrm>
              <a:off x="5067300" y="5770563"/>
              <a:ext cx="296863" cy="393700"/>
            </a:xfrm>
            <a:custGeom>
              <a:avLst/>
              <a:gdLst>
                <a:gd name="T0" fmla="*/ 163 w 187"/>
                <a:gd name="T1" fmla="*/ 68 h 248"/>
                <a:gd name="T2" fmla="*/ 162 w 187"/>
                <a:gd name="T3" fmla="*/ 61 h 248"/>
                <a:gd name="T4" fmla="*/ 159 w 187"/>
                <a:gd name="T5" fmla="*/ 48 h 248"/>
                <a:gd name="T6" fmla="*/ 154 w 187"/>
                <a:gd name="T7" fmla="*/ 36 h 248"/>
                <a:gd name="T8" fmla="*/ 147 w 187"/>
                <a:gd name="T9" fmla="*/ 25 h 248"/>
                <a:gd name="T10" fmla="*/ 138 w 187"/>
                <a:gd name="T11" fmla="*/ 16 h 248"/>
                <a:gd name="T12" fmla="*/ 127 w 187"/>
                <a:gd name="T13" fmla="*/ 9 h 248"/>
                <a:gd name="T14" fmla="*/ 114 w 187"/>
                <a:gd name="T15" fmla="*/ 4 h 248"/>
                <a:gd name="T16" fmla="*/ 101 w 187"/>
                <a:gd name="T17" fmla="*/ 1 h 248"/>
                <a:gd name="T18" fmla="*/ 94 w 187"/>
                <a:gd name="T19" fmla="*/ 0 h 248"/>
                <a:gd name="T20" fmla="*/ 94 w 187"/>
                <a:gd name="T21" fmla="*/ 0 h 248"/>
                <a:gd name="T22" fmla="*/ 92 w 187"/>
                <a:gd name="T23" fmla="*/ 0 h 248"/>
                <a:gd name="T24" fmla="*/ 78 w 187"/>
                <a:gd name="T25" fmla="*/ 2 h 248"/>
                <a:gd name="T26" fmla="*/ 66 w 187"/>
                <a:gd name="T27" fmla="*/ 6 h 248"/>
                <a:gd name="T28" fmla="*/ 54 w 187"/>
                <a:gd name="T29" fmla="*/ 12 h 248"/>
                <a:gd name="T30" fmla="*/ 44 w 187"/>
                <a:gd name="T31" fmla="*/ 20 h 248"/>
                <a:gd name="T32" fmla="*/ 35 w 187"/>
                <a:gd name="T33" fmla="*/ 30 h 248"/>
                <a:gd name="T34" fmla="*/ 29 w 187"/>
                <a:gd name="T35" fmla="*/ 41 h 248"/>
                <a:gd name="T36" fmla="*/ 25 w 187"/>
                <a:gd name="T37" fmla="*/ 54 h 248"/>
                <a:gd name="T38" fmla="*/ 24 w 187"/>
                <a:gd name="T39" fmla="*/ 68 h 248"/>
                <a:gd name="T40" fmla="*/ 0 w 187"/>
                <a:gd name="T41" fmla="*/ 109 h 248"/>
                <a:gd name="T42" fmla="*/ 187 w 187"/>
                <a:gd name="T43" fmla="*/ 248 h 248"/>
                <a:gd name="T44" fmla="*/ 163 w 187"/>
                <a:gd name="T45" fmla="*/ 109 h 248"/>
                <a:gd name="T46" fmla="*/ 115 w 187"/>
                <a:gd name="T47" fmla="*/ 223 h 248"/>
                <a:gd name="T48" fmla="*/ 83 w 187"/>
                <a:gd name="T49" fmla="*/ 177 h 248"/>
                <a:gd name="T50" fmla="*/ 79 w 187"/>
                <a:gd name="T51" fmla="*/ 174 h 248"/>
                <a:gd name="T52" fmla="*/ 73 w 187"/>
                <a:gd name="T53" fmla="*/ 165 h 248"/>
                <a:gd name="T54" fmla="*/ 73 w 187"/>
                <a:gd name="T55" fmla="*/ 159 h 248"/>
                <a:gd name="T56" fmla="*/ 74 w 187"/>
                <a:gd name="T57" fmla="*/ 152 h 248"/>
                <a:gd name="T58" fmla="*/ 79 w 187"/>
                <a:gd name="T59" fmla="*/ 145 h 248"/>
                <a:gd name="T60" fmla="*/ 86 w 187"/>
                <a:gd name="T61" fmla="*/ 140 h 248"/>
                <a:gd name="T62" fmla="*/ 94 w 187"/>
                <a:gd name="T63" fmla="*/ 139 h 248"/>
                <a:gd name="T64" fmla="*/ 98 w 187"/>
                <a:gd name="T65" fmla="*/ 139 h 248"/>
                <a:gd name="T66" fmla="*/ 106 w 187"/>
                <a:gd name="T67" fmla="*/ 142 h 248"/>
                <a:gd name="T68" fmla="*/ 111 w 187"/>
                <a:gd name="T69" fmla="*/ 147 h 248"/>
                <a:gd name="T70" fmla="*/ 114 w 187"/>
                <a:gd name="T71" fmla="*/ 155 h 248"/>
                <a:gd name="T72" fmla="*/ 115 w 187"/>
                <a:gd name="T73" fmla="*/ 159 h 248"/>
                <a:gd name="T74" fmla="*/ 112 w 187"/>
                <a:gd name="T75" fmla="*/ 170 h 248"/>
                <a:gd name="T76" fmla="*/ 104 w 187"/>
                <a:gd name="T77" fmla="*/ 177 h 248"/>
                <a:gd name="T78" fmla="*/ 115 w 187"/>
                <a:gd name="T79" fmla="*/ 223 h 248"/>
                <a:gd name="T80" fmla="*/ 58 w 187"/>
                <a:gd name="T81" fmla="*/ 109 h 248"/>
                <a:gd name="T82" fmla="*/ 58 w 187"/>
                <a:gd name="T83" fmla="*/ 68 h 248"/>
                <a:gd name="T84" fmla="*/ 61 w 187"/>
                <a:gd name="T85" fmla="*/ 55 h 248"/>
                <a:gd name="T86" fmla="*/ 68 w 187"/>
                <a:gd name="T87" fmla="*/ 44 h 248"/>
                <a:gd name="T88" fmla="*/ 79 w 187"/>
                <a:gd name="T89" fmla="*/ 37 h 248"/>
                <a:gd name="T90" fmla="*/ 92 w 187"/>
                <a:gd name="T91" fmla="*/ 35 h 248"/>
                <a:gd name="T92" fmla="*/ 94 w 187"/>
                <a:gd name="T93" fmla="*/ 35 h 248"/>
                <a:gd name="T94" fmla="*/ 94 w 187"/>
                <a:gd name="T95" fmla="*/ 35 h 248"/>
                <a:gd name="T96" fmla="*/ 101 w 187"/>
                <a:gd name="T97" fmla="*/ 35 h 248"/>
                <a:gd name="T98" fmla="*/ 113 w 187"/>
                <a:gd name="T99" fmla="*/ 40 h 248"/>
                <a:gd name="T100" fmla="*/ 123 w 187"/>
                <a:gd name="T101" fmla="*/ 49 h 248"/>
                <a:gd name="T102" fmla="*/ 128 w 187"/>
                <a:gd name="T103" fmla="*/ 61 h 248"/>
                <a:gd name="T104" fmla="*/ 128 w 187"/>
                <a:gd name="T105" fmla="*/ 10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7" h="248">
                  <a:moveTo>
                    <a:pt x="163" y="109"/>
                  </a:moveTo>
                  <a:lnTo>
                    <a:pt x="163" y="68"/>
                  </a:lnTo>
                  <a:lnTo>
                    <a:pt x="163" y="68"/>
                  </a:lnTo>
                  <a:lnTo>
                    <a:pt x="162" y="61"/>
                  </a:lnTo>
                  <a:lnTo>
                    <a:pt x="161" y="54"/>
                  </a:lnTo>
                  <a:lnTo>
                    <a:pt x="159" y="48"/>
                  </a:lnTo>
                  <a:lnTo>
                    <a:pt x="157" y="41"/>
                  </a:lnTo>
                  <a:lnTo>
                    <a:pt x="154" y="36"/>
                  </a:lnTo>
                  <a:lnTo>
                    <a:pt x="151" y="30"/>
                  </a:lnTo>
                  <a:lnTo>
                    <a:pt x="147" y="25"/>
                  </a:lnTo>
                  <a:lnTo>
                    <a:pt x="143" y="20"/>
                  </a:lnTo>
                  <a:lnTo>
                    <a:pt x="138" y="16"/>
                  </a:lnTo>
                  <a:lnTo>
                    <a:pt x="132" y="12"/>
                  </a:lnTo>
                  <a:lnTo>
                    <a:pt x="127" y="9"/>
                  </a:lnTo>
                  <a:lnTo>
                    <a:pt x="121" y="6"/>
                  </a:lnTo>
                  <a:lnTo>
                    <a:pt x="114" y="4"/>
                  </a:lnTo>
                  <a:lnTo>
                    <a:pt x="108" y="2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5" y="1"/>
                  </a:lnTo>
                  <a:lnTo>
                    <a:pt x="78" y="2"/>
                  </a:lnTo>
                  <a:lnTo>
                    <a:pt x="72" y="4"/>
                  </a:lnTo>
                  <a:lnTo>
                    <a:pt x="66" y="6"/>
                  </a:lnTo>
                  <a:lnTo>
                    <a:pt x="60" y="9"/>
                  </a:lnTo>
                  <a:lnTo>
                    <a:pt x="54" y="12"/>
                  </a:lnTo>
                  <a:lnTo>
                    <a:pt x="48" y="16"/>
                  </a:lnTo>
                  <a:lnTo>
                    <a:pt x="44" y="20"/>
                  </a:lnTo>
                  <a:lnTo>
                    <a:pt x="40" y="25"/>
                  </a:lnTo>
                  <a:lnTo>
                    <a:pt x="35" y="30"/>
                  </a:lnTo>
                  <a:lnTo>
                    <a:pt x="32" y="36"/>
                  </a:lnTo>
                  <a:lnTo>
                    <a:pt x="29" y="41"/>
                  </a:lnTo>
                  <a:lnTo>
                    <a:pt x="27" y="48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24" y="68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248"/>
                  </a:lnTo>
                  <a:lnTo>
                    <a:pt x="187" y="248"/>
                  </a:lnTo>
                  <a:lnTo>
                    <a:pt x="187" y="109"/>
                  </a:lnTo>
                  <a:lnTo>
                    <a:pt x="163" y="109"/>
                  </a:lnTo>
                  <a:lnTo>
                    <a:pt x="163" y="109"/>
                  </a:lnTo>
                  <a:close/>
                  <a:moveTo>
                    <a:pt x="115" y="223"/>
                  </a:moveTo>
                  <a:lnTo>
                    <a:pt x="73" y="223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79" y="174"/>
                  </a:lnTo>
                  <a:lnTo>
                    <a:pt x="75" y="170"/>
                  </a:lnTo>
                  <a:lnTo>
                    <a:pt x="73" y="165"/>
                  </a:lnTo>
                  <a:lnTo>
                    <a:pt x="73" y="159"/>
                  </a:lnTo>
                  <a:lnTo>
                    <a:pt x="73" y="159"/>
                  </a:lnTo>
                  <a:lnTo>
                    <a:pt x="73" y="155"/>
                  </a:lnTo>
                  <a:lnTo>
                    <a:pt x="74" y="152"/>
                  </a:lnTo>
                  <a:lnTo>
                    <a:pt x="76" y="147"/>
                  </a:lnTo>
                  <a:lnTo>
                    <a:pt x="79" y="145"/>
                  </a:lnTo>
                  <a:lnTo>
                    <a:pt x="81" y="142"/>
                  </a:lnTo>
                  <a:lnTo>
                    <a:pt x="86" y="140"/>
                  </a:lnTo>
                  <a:lnTo>
                    <a:pt x="89" y="139"/>
                  </a:lnTo>
                  <a:lnTo>
                    <a:pt x="94" y="139"/>
                  </a:lnTo>
                  <a:lnTo>
                    <a:pt x="94" y="139"/>
                  </a:lnTo>
                  <a:lnTo>
                    <a:pt x="98" y="139"/>
                  </a:lnTo>
                  <a:lnTo>
                    <a:pt x="102" y="140"/>
                  </a:lnTo>
                  <a:lnTo>
                    <a:pt x="106" y="142"/>
                  </a:lnTo>
                  <a:lnTo>
                    <a:pt x="108" y="145"/>
                  </a:lnTo>
                  <a:lnTo>
                    <a:pt x="111" y="147"/>
                  </a:lnTo>
                  <a:lnTo>
                    <a:pt x="113" y="152"/>
                  </a:lnTo>
                  <a:lnTo>
                    <a:pt x="114" y="155"/>
                  </a:lnTo>
                  <a:lnTo>
                    <a:pt x="115" y="159"/>
                  </a:lnTo>
                  <a:lnTo>
                    <a:pt x="115" y="159"/>
                  </a:lnTo>
                  <a:lnTo>
                    <a:pt x="114" y="165"/>
                  </a:lnTo>
                  <a:lnTo>
                    <a:pt x="112" y="170"/>
                  </a:lnTo>
                  <a:lnTo>
                    <a:pt x="108" y="174"/>
                  </a:lnTo>
                  <a:lnTo>
                    <a:pt x="104" y="177"/>
                  </a:lnTo>
                  <a:lnTo>
                    <a:pt x="115" y="223"/>
                  </a:lnTo>
                  <a:lnTo>
                    <a:pt x="115" y="223"/>
                  </a:lnTo>
                  <a:close/>
                  <a:moveTo>
                    <a:pt x="128" y="109"/>
                  </a:moveTo>
                  <a:lnTo>
                    <a:pt x="58" y="109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9" y="61"/>
                  </a:lnTo>
                  <a:lnTo>
                    <a:pt x="61" y="55"/>
                  </a:lnTo>
                  <a:lnTo>
                    <a:pt x="64" y="49"/>
                  </a:lnTo>
                  <a:lnTo>
                    <a:pt x="68" y="44"/>
                  </a:lnTo>
                  <a:lnTo>
                    <a:pt x="73" y="40"/>
                  </a:lnTo>
                  <a:lnTo>
                    <a:pt x="79" y="37"/>
                  </a:lnTo>
                  <a:lnTo>
                    <a:pt x="85" y="35"/>
                  </a:lnTo>
                  <a:lnTo>
                    <a:pt x="92" y="35"/>
                  </a:lnTo>
                  <a:lnTo>
                    <a:pt x="92" y="35"/>
                  </a:lnTo>
                  <a:lnTo>
                    <a:pt x="94" y="35"/>
                  </a:lnTo>
                  <a:lnTo>
                    <a:pt x="94" y="35"/>
                  </a:lnTo>
                  <a:lnTo>
                    <a:pt x="94" y="35"/>
                  </a:lnTo>
                  <a:lnTo>
                    <a:pt x="94" y="35"/>
                  </a:lnTo>
                  <a:lnTo>
                    <a:pt x="101" y="35"/>
                  </a:lnTo>
                  <a:lnTo>
                    <a:pt x="107" y="37"/>
                  </a:lnTo>
                  <a:lnTo>
                    <a:pt x="113" y="40"/>
                  </a:lnTo>
                  <a:lnTo>
                    <a:pt x="119" y="44"/>
                  </a:lnTo>
                  <a:lnTo>
                    <a:pt x="123" y="49"/>
                  </a:lnTo>
                  <a:lnTo>
                    <a:pt x="126" y="55"/>
                  </a:lnTo>
                  <a:lnTo>
                    <a:pt x="128" y="61"/>
                  </a:lnTo>
                  <a:lnTo>
                    <a:pt x="128" y="68"/>
                  </a:lnTo>
                  <a:lnTo>
                    <a:pt x="128" y="109"/>
                  </a:lnTo>
                  <a:lnTo>
                    <a:pt x="128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srgbClr val="FFFFFF">
                    <a:lumMod val="75000"/>
                  </a:srgbClr>
                </a:solidFill>
              </a:endParaRPr>
            </a:p>
          </p:txBody>
        </p:sp>
      </p:grpSp>
      <p:sp>
        <p:nvSpPr>
          <p:cNvPr id="153" name="Shape 604"/>
          <p:cNvSpPr txBox="1"/>
          <p:nvPr/>
        </p:nvSpPr>
        <p:spPr>
          <a:xfrm>
            <a:off x="6488481" y="6236521"/>
            <a:ext cx="907008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Security</a:t>
            </a:r>
          </a:p>
        </p:txBody>
      </p:sp>
      <p:sp>
        <p:nvSpPr>
          <p:cNvPr id="109" name="Oval 108"/>
          <p:cNvSpPr/>
          <p:nvPr/>
        </p:nvSpPr>
        <p:spPr>
          <a:xfrm>
            <a:off x="4478218" y="5335899"/>
            <a:ext cx="633612" cy="633612"/>
          </a:xfrm>
          <a:prstGeom prst="ellipse">
            <a:avLst/>
          </a:prstGeom>
          <a:solidFill>
            <a:schemeClr val="accent3"/>
          </a:solidFill>
          <a:ln w="285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122" name="Group 35"/>
          <p:cNvGrpSpPr>
            <a:grpSpLocks noChangeAspect="1"/>
          </p:cNvGrpSpPr>
          <p:nvPr/>
        </p:nvGrpSpPr>
        <p:grpSpPr bwMode="auto">
          <a:xfrm>
            <a:off x="4666263" y="5456067"/>
            <a:ext cx="309482" cy="404707"/>
            <a:chOff x="2381" y="3635"/>
            <a:chExt cx="195" cy="255"/>
          </a:xfrm>
        </p:grpSpPr>
        <p:sp>
          <p:nvSpPr>
            <p:cNvPr id="123" name="AutoShape 34"/>
            <p:cNvSpPr>
              <a:spLocks noChangeAspect="1" noChangeArrowheads="1" noTextEdit="1"/>
            </p:cNvSpPr>
            <p:nvPr/>
          </p:nvSpPr>
          <p:spPr bwMode="auto">
            <a:xfrm>
              <a:off x="2388" y="3635"/>
              <a:ext cx="1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srgbClr val="FFFFFF">
                    <a:lumMod val="75000"/>
                  </a:srgbClr>
                </a:solidFill>
              </a:endParaRPr>
            </a:p>
          </p:txBody>
        </p:sp>
        <p:sp>
          <p:nvSpPr>
            <p:cNvPr id="124" name="Freeform 36"/>
            <p:cNvSpPr>
              <a:spLocks noEditPoints="1"/>
            </p:cNvSpPr>
            <p:nvPr/>
          </p:nvSpPr>
          <p:spPr bwMode="auto">
            <a:xfrm>
              <a:off x="2381" y="3640"/>
              <a:ext cx="188" cy="250"/>
            </a:xfrm>
            <a:custGeom>
              <a:avLst/>
              <a:gdLst>
                <a:gd name="T0" fmla="*/ 186 w 258"/>
                <a:gd name="T1" fmla="*/ 196 h 344"/>
                <a:gd name="T2" fmla="*/ 115 w 258"/>
                <a:gd name="T3" fmla="*/ 267 h 344"/>
                <a:gd name="T4" fmla="*/ 186 w 258"/>
                <a:gd name="T5" fmla="*/ 339 h 344"/>
                <a:gd name="T6" fmla="*/ 258 w 258"/>
                <a:gd name="T7" fmla="*/ 267 h 344"/>
                <a:gd name="T8" fmla="*/ 186 w 258"/>
                <a:gd name="T9" fmla="*/ 196 h 344"/>
                <a:gd name="T10" fmla="*/ 234 w 258"/>
                <a:gd name="T11" fmla="*/ 285 h 344"/>
                <a:gd name="T12" fmla="*/ 204 w 258"/>
                <a:gd name="T13" fmla="*/ 285 h 344"/>
                <a:gd name="T14" fmla="*/ 204 w 258"/>
                <a:gd name="T15" fmla="*/ 315 h 344"/>
                <a:gd name="T16" fmla="*/ 169 w 258"/>
                <a:gd name="T17" fmla="*/ 315 h 344"/>
                <a:gd name="T18" fmla="*/ 169 w 258"/>
                <a:gd name="T19" fmla="*/ 285 h 344"/>
                <a:gd name="T20" fmla="*/ 139 w 258"/>
                <a:gd name="T21" fmla="*/ 285 h 344"/>
                <a:gd name="T22" fmla="*/ 139 w 258"/>
                <a:gd name="T23" fmla="*/ 250 h 344"/>
                <a:gd name="T24" fmla="*/ 169 w 258"/>
                <a:gd name="T25" fmla="*/ 250 h 344"/>
                <a:gd name="T26" fmla="*/ 169 w 258"/>
                <a:gd name="T27" fmla="*/ 220 h 344"/>
                <a:gd name="T28" fmla="*/ 204 w 258"/>
                <a:gd name="T29" fmla="*/ 220 h 344"/>
                <a:gd name="T30" fmla="*/ 204 w 258"/>
                <a:gd name="T31" fmla="*/ 250 h 344"/>
                <a:gd name="T32" fmla="*/ 234 w 258"/>
                <a:gd name="T33" fmla="*/ 250 h 344"/>
                <a:gd name="T34" fmla="*/ 234 w 258"/>
                <a:gd name="T35" fmla="*/ 285 h 344"/>
                <a:gd name="T36" fmla="*/ 115 w 258"/>
                <a:gd name="T37" fmla="*/ 165 h 344"/>
                <a:gd name="T38" fmla="*/ 230 w 258"/>
                <a:gd name="T39" fmla="*/ 106 h 344"/>
                <a:gd name="T40" fmla="*/ 230 w 258"/>
                <a:gd name="T41" fmla="*/ 59 h 344"/>
                <a:gd name="T42" fmla="*/ 115 w 258"/>
                <a:gd name="T43" fmla="*/ 0 h 344"/>
                <a:gd name="T44" fmla="*/ 0 w 258"/>
                <a:gd name="T45" fmla="*/ 59 h 344"/>
                <a:gd name="T46" fmla="*/ 0 w 258"/>
                <a:gd name="T47" fmla="*/ 106 h 344"/>
                <a:gd name="T48" fmla="*/ 115 w 258"/>
                <a:gd name="T49" fmla="*/ 165 h 344"/>
                <a:gd name="T50" fmla="*/ 115 w 258"/>
                <a:gd name="T51" fmla="*/ 24 h 344"/>
                <a:gd name="T52" fmla="*/ 206 w 258"/>
                <a:gd name="T53" fmla="*/ 59 h 344"/>
                <a:gd name="T54" fmla="*/ 115 w 258"/>
                <a:gd name="T55" fmla="*/ 95 h 344"/>
                <a:gd name="T56" fmla="*/ 24 w 258"/>
                <a:gd name="T57" fmla="*/ 59 h 344"/>
                <a:gd name="T58" fmla="*/ 115 w 258"/>
                <a:gd name="T59" fmla="*/ 24 h 344"/>
                <a:gd name="T60" fmla="*/ 103 w 258"/>
                <a:gd name="T61" fmla="*/ 267 h 344"/>
                <a:gd name="T62" fmla="*/ 103 w 258"/>
                <a:gd name="T63" fmla="*/ 266 h 344"/>
                <a:gd name="T64" fmla="*/ 1 w 258"/>
                <a:gd name="T65" fmla="*/ 229 h 344"/>
                <a:gd name="T66" fmla="*/ 0 w 258"/>
                <a:gd name="T67" fmla="*/ 238 h 344"/>
                <a:gd name="T68" fmla="*/ 0 w 258"/>
                <a:gd name="T69" fmla="*/ 285 h 344"/>
                <a:gd name="T70" fmla="*/ 115 w 258"/>
                <a:gd name="T71" fmla="*/ 344 h 344"/>
                <a:gd name="T72" fmla="*/ 149 w 258"/>
                <a:gd name="T73" fmla="*/ 342 h 344"/>
                <a:gd name="T74" fmla="*/ 103 w 258"/>
                <a:gd name="T75" fmla="*/ 267 h 344"/>
                <a:gd name="T76" fmla="*/ 104 w 258"/>
                <a:gd name="T77" fmla="*/ 255 h 344"/>
                <a:gd name="T78" fmla="*/ 186 w 258"/>
                <a:gd name="T79" fmla="*/ 184 h 344"/>
                <a:gd name="T80" fmla="*/ 230 w 258"/>
                <a:gd name="T81" fmla="*/ 196 h 344"/>
                <a:gd name="T82" fmla="*/ 230 w 258"/>
                <a:gd name="T83" fmla="*/ 195 h 344"/>
                <a:gd name="T84" fmla="*/ 230 w 258"/>
                <a:gd name="T85" fmla="*/ 149 h 344"/>
                <a:gd name="T86" fmla="*/ 229 w 258"/>
                <a:gd name="T87" fmla="*/ 140 h 344"/>
                <a:gd name="T88" fmla="*/ 115 w 258"/>
                <a:gd name="T89" fmla="*/ 177 h 344"/>
                <a:gd name="T90" fmla="*/ 1 w 258"/>
                <a:gd name="T91" fmla="*/ 140 h 344"/>
                <a:gd name="T92" fmla="*/ 0 w 258"/>
                <a:gd name="T93" fmla="*/ 149 h 344"/>
                <a:gd name="T94" fmla="*/ 0 w 258"/>
                <a:gd name="T95" fmla="*/ 195 h 344"/>
                <a:gd name="T96" fmla="*/ 104 w 258"/>
                <a:gd name="T97" fmla="*/ 25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" h="344">
                  <a:moveTo>
                    <a:pt x="186" y="196"/>
                  </a:moveTo>
                  <a:cubicBezTo>
                    <a:pt x="147" y="196"/>
                    <a:pt x="115" y="228"/>
                    <a:pt x="115" y="267"/>
                  </a:cubicBezTo>
                  <a:cubicBezTo>
                    <a:pt x="115" y="307"/>
                    <a:pt x="147" y="339"/>
                    <a:pt x="186" y="339"/>
                  </a:cubicBezTo>
                  <a:cubicBezTo>
                    <a:pt x="226" y="339"/>
                    <a:pt x="258" y="307"/>
                    <a:pt x="258" y="267"/>
                  </a:cubicBezTo>
                  <a:cubicBezTo>
                    <a:pt x="258" y="228"/>
                    <a:pt x="226" y="196"/>
                    <a:pt x="186" y="196"/>
                  </a:cubicBezTo>
                  <a:close/>
                  <a:moveTo>
                    <a:pt x="234" y="285"/>
                  </a:moveTo>
                  <a:cubicBezTo>
                    <a:pt x="204" y="285"/>
                    <a:pt x="204" y="285"/>
                    <a:pt x="204" y="285"/>
                  </a:cubicBezTo>
                  <a:cubicBezTo>
                    <a:pt x="204" y="315"/>
                    <a:pt x="204" y="315"/>
                    <a:pt x="204" y="315"/>
                  </a:cubicBezTo>
                  <a:cubicBezTo>
                    <a:pt x="169" y="315"/>
                    <a:pt x="169" y="315"/>
                    <a:pt x="169" y="315"/>
                  </a:cubicBezTo>
                  <a:cubicBezTo>
                    <a:pt x="169" y="285"/>
                    <a:pt x="169" y="285"/>
                    <a:pt x="169" y="285"/>
                  </a:cubicBezTo>
                  <a:cubicBezTo>
                    <a:pt x="139" y="285"/>
                    <a:pt x="139" y="285"/>
                    <a:pt x="139" y="285"/>
                  </a:cubicBezTo>
                  <a:cubicBezTo>
                    <a:pt x="139" y="250"/>
                    <a:pt x="139" y="250"/>
                    <a:pt x="139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20"/>
                    <a:pt x="169" y="220"/>
                    <a:pt x="169" y="220"/>
                  </a:cubicBezTo>
                  <a:cubicBezTo>
                    <a:pt x="204" y="220"/>
                    <a:pt x="204" y="220"/>
                    <a:pt x="204" y="220"/>
                  </a:cubicBezTo>
                  <a:cubicBezTo>
                    <a:pt x="204" y="250"/>
                    <a:pt x="204" y="250"/>
                    <a:pt x="204" y="250"/>
                  </a:cubicBezTo>
                  <a:cubicBezTo>
                    <a:pt x="234" y="250"/>
                    <a:pt x="234" y="250"/>
                    <a:pt x="234" y="250"/>
                  </a:cubicBezTo>
                  <a:lnTo>
                    <a:pt x="234" y="285"/>
                  </a:lnTo>
                  <a:close/>
                  <a:moveTo>
                    <a:pt x="115" y="165"/>
                  </a:moveTo>
                  <a:cubicBezTo>
                    <a:pt x="170" y="165"/>
                    <a:pt x="230" y="147"/>
                    <a:pt x="230" y="106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0" y="18"/>
                    <a:pt x="170" y="0"/>
                    <a:pt x="115" y="0"/>
                  </a:cubicBezTo>
                  <a:cubicBezTo>
                    <a:pt x="60" y="0"/>
                    <a:pt x="0" y="18"/>
                    <a:pt x="0" y="59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47"/>
                    <a:pt x="60" y="165"/>
                    <a:pt x="115" y="165"/>
                  </a:cubicBezTo>
                  <a:close/>
                  <a:moveTo>
                    <a:pt x="115" y="24"/>
                  </a:moveTo>
                  <a:cubicBezTo>
                    <a:pt x="165" y="24"/>
                    <a:pt x="206" y="40"/>
                    <a:pt x="206" y="59"/>
                  </a:cubicBezTo>
                  <a:cubicBezTo>
                    <a:pt x="206" y="79"/>
                    <a:pt x="165" y="95"/>
                    <a:pt x="115" y="95"/>
                  </a:cubicBezTo>
                  <a:cubicBezTo>
                    <a:pt x="65" y="95"/>
                    <a:pt x="24" y="79"/>
                    <a:pt x="24" y="59"/>
                  </a:cubicBezTo>
                  <a:cubicBezTo>
                    <a:pt x="24" y="40"/>
                    <a:pt x="65" y="24"/>
                    <a:pt x="115" y="24"/>
                  </a:cubicBezTo>
                  <a:close/>
                  <a:moveTo>
                    <a:pt x="103" y="267"/>
                  </a:moveTo>
                  <a:cubicBezTo>
                    <a:pt x="103" y="267"/>
                    <a:pt x="103" y="267"/>
                    <a:pt x="103" y="266"/>
                  </a:cubicBezTo>
                  <a:cubicBezTo>
                    <a:pt x="61" y="264"/>
                    <a:pt x="21" y="253"/>
                    <a:pt x="1" y="229"/>
                  </a:cubicBezTo>
                  <a:cubicBezTo>
                    <a:pt x="0" y="232"/>
                    <a:pt x="0" y="235"/>
                    <a:pt x="0" y="2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26"/>
                    <a:pt x="60" y="344"/>
                    <a:pt x="115" y="344"/>
                  </a:cubicBezTo>
                  <a:cubicBezTo>
                    <a:pt x="126" y="344"/>
                    <a:pt x="137" y="343"/>
                    <a:pt x="149" y="342"/>
                  </a:cubicBezTo>
                  <a:cubicBezTo>
                    <a:pt x="121" y="328"/>
                    <a:pt x="103" y="300"/>
                    <a:pt x="103" y="267"/>
                  </a:cubicBezTo>
                  <a:close/>
                  <a:moveTo>
                    <a:pt x="104" y="255"/>
                  </a:moveTo>
                  <a:cubicBezTo>
                    <a:pt x="110" y="215"/>
                    <a:pt x="145" y="184"/>
                    <a:pt x="186" y="184"/>
                  </a:cubicBezTo>
                  <a:cubicBezTo>
                    <a:pt x="202" y="184"/>
                    <a:pt x="217" y="188"/>
                    <a:pt x="230" y="196"/>
                  </a:cubicBezTo>
                  <a:cubicBezTo>
                    <a:pt x="230" y="196"/>
                    <a:pt x="230" y="195"/>
                    <a:pt x="230" y="195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30" y="146"/>
                    <a:pt x="229" y="143"/>
                    <a:pt x="229" y="140"/>
                  </a:cubicBezTo>
                  <a:cubicBezTo>
                    <a:pt x="207" y="166"/>
                    <a:pt x="161" y="177"/>
                    <a:pt x="115" y="177"/>
                  </a:cubicBezTo>
                  <a:cubicBezTo>
                    <a:pt x="69" y="177"/>
                    <a:pt x="23" y="166"/>
                    <a:pt x="1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33"/>
                    <a:pt x="52" y="252"/>
                    <a:pt x="104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srgbClr val="FFFFFF">
                    <a:lumMod val="75000"/>
                  </a:srgbClr>
                </a:solidFill>
              </a:endParaRPr>
            </a:p>
          </p:txBody>
        </p:sp>
      </p:grpSp>
      <p:sp>
        <p:nvSpPr>
          <p:cNvPr id="154" name="Shape 604"/>
          <p:cNvSpPr txBox="1"/>
          <p:nvPr/>
        </p:nvSpPr>
        <p:spPr>
          <a:xfrm>
            <a:off x="3433640" y="5760930"/>
            <a:ext cx="1164309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Database</a:t>
            </a:r>
          </a:p>
        </p:txBody>
      </p:sp>
      <p:sp>
        <p:nvSpPr>
          <p:cNvPr id="155" name="Shape 604"/>
          <p:cNvSpPr txBox="1"/>
          <p:nvPr/>
        </p:nvSpPr>
        <p:spPr>
          <a:xfrm>
            <a:off x="4167500" y="1056636"/>
            <a:ext cx="1069219" cy="5491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Version Control</a:t>
            </a:r>
            <a:endParaRPr lang="en-US" sz="1400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6" name="Shape 604"/>
          <p:cNvSpPr txBox="1"/>
          <p:nvPr/>
        </p:nvSpPr>
        <p:spPr>
          <a:xfrm>
            <a:off x="6994480" y="1068672"/>
            <a:ext cx="1250829" cy="299592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14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Orchestrator &amp; CI Server</a:t>
            </a:r>
          </a:p>
          <a:p>
            <a:pPr algn="ctr" defTabSz="270212">
              <a:lnSpc>
                <a:spcPct val="85000"/>
              </a:lnSpc>
              <a:buSzPct val="25000"/>
            </a:pPr>
            <a:endParaRPr lang="en-US" sz="1400" dirty="0">
              <a:solidFill>
                <a:srgbClr val="FFFFFF">
                  <a:lumMod val="75000"/>
                </a:srgbClr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38" name="Arc 1037"/>
          <p:cNvSpPr/>
          <p:nvPr/>
        </p:nvSpPr>
        <p:spPr>
          <a:xfrm>
            <a:off x="4943474" y="2519211"/>
            <a:ext cx="2326258" cy="2326258"/>
          </a:xfrm>
          <a:prstGeom prst="arc">
            <a:avLst>
              <a:gd name="adj1" fmla="val 13838426"/>
              <a:gd name="adj2" fmla="val 1060389"/>
            </a:avLst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/>
            <a:endParaRPr lang="en-GB" sz="1799">
              <a:solidFill>
                <a:prstClr val="black"/>
              </a:solidFill>
            </a:endParaRPr>
          </a:p>
        </p:txBody>
      </p:sp>
      <p:cxnSp>
        <p:nvCxnSpPr>
          <p:cNvPr id="1040" name="Straight Connector 1039"/>
          <p:cNvCxnSpPr/>
          <p:nvPr/>
        </p:nvCxnSpPr>
        <p:spPr>
          <a:xfrm>
            <a:off x="7202303" y="4012185"/>
            <a:ext cx="199784" cy="87136"/>
          </a:xfrm>
          <a:prstGeom prst="line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246844" y="2610021"/>
            <a:ext cx="139244" cy="175568"/>
          </a:xfrm>
          <a:prstGeom prst="line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hape 604"/>
          <p:cNvSpPr txBox="1"/>
          <p:nvPr/>
        </p:nvSpPr>
        <p:spPr>
          <a:xfrm>
            <a:off x="5771612" y="3925543"/>
            <a:ext cx="750001" cy="201016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lnSpc>
                <a:spcPct val="85000"/>
              </a:lnSpc>
              <a:buSzPct val="25000"/>
            </a:pPr>
            <a:r>
              <a:rPr lang="en-US" sz="800" b="1" dirty="0">
                <a:solidFill>
                  <a:srgbClr val="404040"/>
                </a:solidFill>
                <a:ea typeface="Calibri"/>
                <a:cs typeface="Calibri" panose="020F0502020204030204" pitchFamily="34" charset="0"/>
                <a:sym typeface="Calibri"/>
              </a:rPr>
              <a:t>System working</a:t>
            </a:r>
            <a:endParaRPr lang="en-US" sz="800" dirty="0">
              <a:solidFill>
                <a:srgbClr val="404040"/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46" name="Down Arrow 1045"/>
          <p:cNvSpPr/>
          <p:nvPr/>
        </p:nvSpPr>
        <p:spPr>
          <a:xfrm rot="19137591">
            <a:off x="5405519" y="2976608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88" name="Down Arrow 187"/>
          <p:cNvSpPr/>
          <p:nvPr/>
        </p:nvSpPr>
        <p:spPr>
          <a:xfrm rot="20558458">
            <a:off x="5769490" y="2756828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89" name="Down Arrow 188"/>
          <p:cNvSpPr/>
          <p:nvPr/>
        </p:nvSpPr>
        <p:spPr>
          <a:xfrm rot="1041542" flipH="1">
            <a:off x="6212675" y="2756827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90" name="Down Arrow 189"/>
          <p:cNvSpPr/>
          <p:nvPr/>
        </p:nvSpPr>
        <p:spPr>
          <a:xfrm rot="2644049" flipH="1">
            <a:off x="6614071" y="2986677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91" name="Down Arrow 190"/>
          <p:cNvSpPr/>
          <p:nvPr/>
        </p:nvSpPr>
        <p:spPr>
          <a:xfrm rot="4461421" flipH="1">
            <a:off x="6843839" y="3393805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92" name="Down Arrow 191"/>
          <p:cNvSpPr/>
          <p:nvPr/>
        </p:nvSpPr>
        <p:spPr>
          <a:xfrm rot="6355501" flipH="1">
            <a:off x="6840479" y="3837032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93" name="Down Arrow 192"/>
          <p:cNvSpPr/>
          <p:nvPr/>
        </p:nvSpPr>
        <p:spPr>
          <a:xfrm rot="8313906" flipH="1">
            <a:off x="6628182" y="4215950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0" name="Down Arrow 199"/>
          <p:cNvSpPr/>
          <p:nvPr/>
        </p:nvSpPr>
        <p:spPr>
          <a:xfrm rot="9941133" flipH="1">
            <a:off x="6215621" y="4458434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1" name="Down Arrow 200"/>
          <p:cNvSpPr/>
          <p:nvPr/>
        </p:nvSpPr>
        <p:spPr>
          <a:xfrm rot="11729928" flipH="1">
            <a:off x="5765604" y="4438886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2" name="Shape 604"/>
          <p:cNvSpPr txBox="1"/>
          <p:nvPr/>
        </p:nvSpPr>
        <p:spPr>
          <a:xfrm rot="2312995">
            <a:off x="4797240" y="3147768"/>
            <a:ext cx="1022809" cy="215247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buSzPct val="25000"/>
            </a:pPr>
            <a:r>
              <a:rPr lang="en-US" sz="900" b="1" dirty="0">
                <a:solidFill>
                  <a:srgbClr val="FFFFFF"/>
                </a:solidFill>
                <a:ea typeface="Calibri"/>
                <a:cs typeface="Calibri" panose="020F0502020204030204" pitchFamily="34" charset="0"/>
                <a:sym typeface="Calibri"/>
              </a:rPr>
              <a:t>Notify</a:t>
            </a:r>
            <a:r>
              <a:rPr lang="en-US" sz="900" b="1" dirty="0">
                <a:solidFill>
                  <a:srgbClr val="404040"/>
                </a:solidFill>
                <a:ea typeface="Calibri"/>
                <a:cs typeface="Calibri" panose="020F0502020204030204" pitchFamily="34" charset="0"/>
                <a:sym typeface="Calibri"/>
              </a:rPr>
              <a:t> on Error</a:t>
            </a:r>
          </a:p>
        </p:txBody>
      </p:sp>
      <p:cxnSp>
        <p:nvCxnSpPr>
          <p:cNvPr id="173" name="Straight Connector 172"/>
          <p:cNvCxnSpPr/>
          <p:nvPr/>
        </p:nvCxnSpPr>
        <p:spPr>
          <a:xfrm>
            <a:off x="5004686" y="2888510"/>
            <a:ext cx="762810" cy="599351"/>
          </a:xfrm>
          <a:prstGeom prst="line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Shape 604"/>
          <p:cNvSpPr txBox="1"/>
          <p:nvPr/>
        </p:nvSpPr>
        <p:spPr>
          <a:xfrm rot="20224509">
            <a:off x="5318164" y="2399757"/>
            <a:ext cx="654876" cy="205216"/>
          </a:xfrm>
          <a:prstGeom prst="rect">
            <a:avLst/>
          </a:prstGeom>
          <a:noFill/>
          <a:ln>
            <a:noFill/>
          </a:ln>
        </p:spPr>
        <p:txBody>
          <a:bodyPr lIns="54042" tIns="27013" rIns="54042" bIns="27013" anchor="t" anchorCtr="0">
            <a:noAutofit/>
          </a:bodyPr>
          <a:lstStyle/>
          <a:p>
            <a:pPr algn="ctr" defTabSz="270212">
              <a:buSzPct val="25000"/>
            </a:pPr>
            <a:r>
              <a:rPr lang="en-US" sz="900" b="1" dirty="0">
                <a:solidFill>
                  <a:srgbClr val="FFFFFF">
                    <a:lumMod val="75000"/>
                  </a:srgbClr>
                </a:solidFill>
                <a:ea typeface="Calibri"/>
                <a:cs typeface="Calibri" panose="020F0502020204030204" pitchFamily="34" charset="0"/>
                <a:sym typeface="Calibri"/>
              </a:rPr>
              <a:t>Fetch</a:t>
            </a:r>
          </a:p>
        </p:txBody>
      </p:sp>
      <p:sp>
        <p:nvSpPr>
          <p:cNvPr id="204" name="Down Arrow 203"/>
          <p:cNvSpPr/>
          <p:nvPr/>
        </p:nvSpPr>
        <p:spPr>
          <a:xfrm rot="13581671" flipH="1">
            <a:off x="5395655" y="4241699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5" name="Down Arrow 204"/>
          <p:cNvSpPr/>
          <p:nvPr/>
        </p:nvSpPr>
        <p:spPr>
          <a:xfrm rot="14730916" flipH="1">
            <a:off x="5166927" y="3859989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6" name="Down Arrow 205"/>
          <p:cNvSpPr/>
          <p:nvPr/>
        </p:nvSpPr>
        <p:spPr>
          <a:xfrm rot="16673166" flipH="1">
            <a:off x="5145339" y="3469645"/>
            <a:ext cx="203014" cy="172880"/>
          </a:xfrm>
          <a:prstGeom prst="downArrow">
            <a:avLst/>
          </a:prstGeom>
          <a:solidFill>
            <a:schemeClr val="accent3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63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5873808" y="3460744"/>
            <a:ext cx="477713" cy="253934"/>
          </a:xfrm>
          <a:custGeom>
            <a:avLst/>
            <a:gdLst>
              <a:gd name="T0" fmla="*/ 80 w 167"/>
              <a:gd name="T1" fmla="*/ 89 h 89"/>
              <a:gd name="T2" fmla="*/ 80 w 167"/>
              <a:gd name="T3" fmla="*/ 89 h 89"/>
              <a:gd name="T4" fmla="*/ 73 w 167"/>
              <a:gd name="T5" fmla="*/ 83 h 89"/>
              <a:gd name="T6" fmla="*/ 58 w 167"/>
              <a:gd name="T7" fmla="*/ 36 h 89"/>
              <a:gd name="T8" fmla="*/ 46 w 167"/>
              <a:gd name="T9" fmla="*/ 55 h 89"/>
              <a:gd name="T10" fmla="*/ 40 w 167"/>
              <a:gd name="T11" fmla="*/ 59 h 89"/>
              <a:gd name="T12" fmla="*/ 8 w 167"/>
              <a:gd name="T13" fmla="*/ 59 h 89"/>
              <a:gd name="T14" fmla="*/ 0 w 167"/>
              <a:gd name="T15" fmla="*/ 51 h 89"/>
              <a:gd name="T16" fmla="*/ 8 w 167"/>
              <a:gd name="T17" fmla="*/ 43 h 89"/>
              <a:gd name="T18" fmla="*/ 35 w 167"/>
              <a:gd name="T19" fmla="*/ 43 h 89"/>
              <a:gd name="T20" fmla="*/ 54 w 167"/>
              <a:gd name="T21" fmla="*/ 13 h 89"/>
              <a:gd name="T22" fmla="*/ 62 w 167"/>
              <a:gd name="T23" fmla="*/ 10 h 89"/>
              <a:gd name="T24" fmla="*/ 68 w 167"/>
              <a:gd name="T25" fmla="*/ 15 h 89"/>
              <a:gd name="T26" fmla="*/ 82 w 167"/>
              <a:gd name="T27" fmla="*/ 61 h 89"/>
              <a:gd name="T28" fmla="*/ 114 w 167"/>
              <a:gd name="T29" fmla="*/ 5 h 89"/>
              <a:gd name="T30" fmla="*/ 122 w 167"/>
              <a:gd name="T31" fmla="*/ 1 h 89"/>
              <a:gd name="T32" fmla="*/ 128 w 167"/>
              <a:gd name="T33" fmla="*/ 7 h 89"/>
              <a:gd name="T34" fmla="*/ 138 w 167"/>
              <a:gd name="T35" fmla="*/ 43 h 89"/>
              <a:gd name="T36" fmla="*/ 159 w 167"/>
              <a:gd name="T37" fmla="*/ 43 h 89"/>
              <a:gd name="T38" fmla="*/ 167 w 167"/>
              <a:gd name="T39" fmla="*/ 51 h 89"/>
              <a:gd name="T40" fmla="*/ 159 w 167"/>
              <a:gd name="T41" fmla="*/ 59 h 89"/>
              <a:gd name="T42" fmla="*/ 132 w 167"/>
              <a:gd name="T43" fmla="*/ 59 h 89"/>
              <a:gd name="T44" fmla="*/ 124 w 167"/>
              <a:gd name="T45" fmla="*/ 53 h 89"/>
              <a:gd name="T46" fmla="*/ 118 w 167"/>
              <a:gd name="T47" fmla="*/ 30 h 89"/>
              <a:gd name="T48" fmla="*/ 87 w 167"/>
              <a:gd name="T49" fmla="*/ 85 h 89"/>
              <a:gd name="T50" fmla="*/ 80 w 167"/>
              <a:gd name="T51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7" h="89">
                <a:moveTo>
                  <a:pt x="80" y="89"/>
                </a:moveTo>
                <a:cubicBezTo>
                  <a:pt x="80" y="89"/>
                  <a:pt x="80" y="89"/>
                  <a:pt x="80" y="89"/>
                </a:cubicBezTo>
                <a:cubicBezTo>
                  <a:pt x="76" y="89"/>
                  <a:pt x="74" y="87"/>
                  <a:pt x="73" y="83"/>
                </a:cubicBezTo>
                <a:cubicBezTo>
                  <a:pt x="58" y="36"/>
                  <a:pt x="58" y="36"/>
                  <a:pt x="58" y="36"/>
                </a:cubicBezTo>
                <a:cubicBezTo>
                  <a:pt x="46" y="55"/>
                  <a:pt x="46" y="55"/>
                  <a:pt x="46" y="55"/>
                </a:cubicBezTo>
                <a:cubicBezTo>
                  <a:pt x="44" y="57"/>
                  <a:pt x="42" y="59"/>
                  <a:pt x="40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4" y="59"/>
                  <a:pt x="0" y="55"/>
                  <a:pt x="0" y="51"/>
                </a:cubicBezTo>
                <a:cubicBezTo>
                  <a:pt x="0" y="46"/>
                  <a:pt x="4" y="43"/>
                  <a:pt x="8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4" y="13"/>
                  <a:pt x="54" y="13"/>
                  <a:pt x="54" y="13"/>
                </a:cubicBezTo>
                <a:cubicBezTo>
                  <a:pt x="56" y="11"/>
                  <a:pt x="59" y="9"/>
                  <a:pt x="62" y="10"/>
                </a:cubicBezTo>
                <a:cubicBezTo>
                  <a:pt x="65" y="10"/>
                  <a:pt x="68" y="12"/>
                  <a:pt x="68" y="15"/>
                </a:cubicBezTo>
                <a:cubicBezTo>
                  <a:pt x="82" y="61"/>
                  <a:pt x="82" y="61"/>
                  <a:pt x="82" y="61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2"/>
                  <a:pt x="119" y="0"/>
                  <a:pt x="122" y="1"/>
                </a:cubicBezTo>
                <a:cubicBezTo>
                  <a:pt x="125" y="1"/>
                  <a:pt x="128" y="3"/>
                  <a:pt x="128" y="7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59" y="43"/>
                  <a:pt x="159" y="43"/>
                  <a:pt x="159" y="43"/>
                </a:cubicBezTo>
                <a:cubicBezTo>
                  <a:pt x="164" y="43"/>
                  <a:pt x="167" y="47"/>
                  <a:pt x="167" y="51"/>
                </a:cubicBezTo>
                <a:cubicBezTo>
                  <a:pt x="167" y="55"/>
                  <a:pt x="164" y="59"/>
                  <a:pt x="159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28" y="59"/>
                  <a:pt x="125" y="57"/>
                  <a:pt x="124" y="53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87" y="85"/>
                  <a:pt x="87" y="85"/>
                  <a:pt x="87" y="85"/>
                </a:cubicBezTo>
                <a:cubicBezTo>
                  <a:pt x="86" y="87"/>
                  <a:pt x="83" y="89"/>
                  <a:pt x="80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5873807" y="3378215"/>
            <a:ext cx="538022" cy="418991"/>
          </a:xfrm>
          <a:custGeom>
            <a:avLst/>
            <a:gdLst>
              <a:gd name="T0" fmla="*/ 180 w 188"/>
              <a:gd name="T1" fmla="*/ 147 h 147"/>
              <a:gd name="T2" fmla="*/ 8 w 188"/>
              <a:gd name="T3" fmla="*/ 147 h 147"/>
              <a:gd name="T4" fmla="*/ 0 w 188"/>
              <a:gd name="T5" fmla="*/ 139 h 147"/>
              <a:gd name="T6" fmla="*/ 0 w 188"/>
              <a:gd name="T7" fmla="*/ 8 h 147"/>
              <a:gd name="T8" fmla="*/ 8 w 188"/>
              <a:gd name="T9" fmla="*/ 0 h 147"/>
              <a:gd name="T10" fmla="*/ 180 w 188"/>
              <a:gd name="T11" fmla="*/ 0 h 147"/>
              <a:gd name="T12" fmla="*/ 188 w 188"/>
              <a:gd name="T13" fmla="*/ 8 h 147"/>
              <a:gd name="T14" fmla="*/ 188 w 188"/>
              <a:gd name="T15" fmla="*/ 140 h 147"/>
              <a:gd name="T16" fmla="*/ 180 w 188"/>
              <a:gd name="T17" fmla="*/ 147 h 147"/>
              <a:gd name="T18" fmla="*/ 16 w 188"/>
              <a:gd name="T19" fmla="*/ 132 h 147"/>
              <a:gd name="T20" fmla="*/ 172 w 188"/>
              <a:gd name="T21" fmla="*/ 132 h 147"/>
              <a:gd name="T22" fmla="*/ 172 w 188"/>
              <a:gd name="T23" fmla="*/ 16 h 147"/>
              <a:gd name="T24" fmla="*/ 16 w 188"/>
              <a:gd name="T25" fmla="*/ 16 h 147"/>
              <a:gd name="T26" fmla="*/ 16 w 188"/>
              <a:gd name="T27" fmla="*/ 13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8" h="147">
                <a:moveTo>
                  <a:pt x="180" y="147"/>
                </a:moveTo>
                <a:cubicBezTo>
                  <a:pt x="8" y="147"/>
                  <a:pt x="8" y="147"/>
                  <a:pt x="8" y="147"/>
                </a:cubicBezTo>
                <a:cubicBezTo>
                  <a:pt x="4" y="147"/>
                  <a:pt x="0" y="144"/>
                  <a:pt x="0" y="139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5" y="0"/>
                  <a:pt x="188" y="4"/>
                  <a:pt x="188" y="8"/>
                </a:cubicBezTo>
                <a:cubicBezTo>
                  <a:pt x="188" y="140"/>
                  <a:pt x="188" y="140"/>
                  <a:pt x="188" y="140"/>
                </a:cubicBezTo>
                <a:cubicBezTo>
                  <a:pt x="188" y="144"/>
                  <a:pt x="184" y="147"/>
                  <a:pt x="180" y="147"/>
                </a:cubicBezTo>
                <a:close/>
                <a:moveTo>
                  <a:pt x="16" y="132"/>
                </a:moveTo>
                <a:cubicBezTo>
                  <a:pt x="172" y="132"/>
                  <a:pt x="172" y="132"/>
                  <a:pt x="172" y="132"/>
                </a:cubicBezTo>
                <a:cubicBezTo>
                  <a:pt x="172" y="16"/>
                  <a:pt x="172" y="16"/>
                  <a:pt x="172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1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19806" y="3754355"/>
            <a:ext cx="46025" cy="160296"/>
          </a:xfrm>
          <a:custGeom>
            <a:avLst/>
            <a:gdLst>
              <a:gd name="T0" fmla="*/ 8 w 16"/>
              <a:gd name="T1" fmla="*/ 56 h 56"/>
              <a:gd name="T2" fmla="*/ 0 w 16"/>
              <a:gd name="T3" fmla="*/ 48 h 56"/>
              <a:gd name="T4" fmla="*/ 0 w 16"/>
              <a:gd name="T5" fmla="*/ 8 h 56"/>
              <a:gd name="T6" fmla="*/ 8 w 16"/>
              <a:gd name="T7" fmla="*/ 0 h 56"/>
              <a:gd name="T8" fmla="*/ 16 w 16"/>
              <a:gd name="T9" fmla="*/ 8 h 56"/>
              <a:gd name="T10" fmla="*/ 16 w 16"/>
              <a:gd name="T11" fmla="*/ 48 h 56"/>
              <a:gd name="T12" fmla="*/ 8 w 16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56">
                <a:moveTo>
                  <a:pt x="8" y="56"/>
                </a:moveTo>
                <a:cubicBezTo>
                  <a:pt x="4" y="56"/>
                  <a:pt x="0" y="52"/>
                  <a:pt x="0" y="4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52"/>
                  <a:pt x="12" y="56"/>
                  <a:pt x="8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457063"/>
            <a:endParaRPr lang="en-GB" sz="1799">
              <a:solidFill>
                <a:prstClr val="black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065845" y="3868625"/>
            <a:ext cx="153947" cy="46026"/>
          </a:xfrm>
          <a:custGeom>
            <a:avLst/>
            <a:gdLst>
              <a:gd name="T0" fmla="*/ 46 w 54"/>
              <a:gd name="T1" fmla="*/ 16 h 16"/>
              <a:gd name="T2" fmla="*/ 8 w 54"/>
              <a:gd name="T3" fmla="*/ 16 h 16"/>
              <a:gd name="T4" fmla="*/ 0 w 54"/>
              <a:gd name="T5" fmla="*/ 8 h 16"/>
              <a:gd name="T6" fmla="*/ 8 w 54"/>
              <a:gd name="T7" fmla="*/ 0 h 16"/>
              <a:gd name="T8" fmla="*/ 46 w 54"/>
              <a:gd name="T9" fmla="*/ 0 h 16"/>
              <a:gd name="T10" fmla="*/ 54 w 54"/>
              <a:gd name="T11" fmla="*/ 8 h 16"/>
              <a:gd name="T12" fmla="*/ 46 w 54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16">
                <a:moveTo>
                  <a:pt x="46" y="16"/>
                </a:move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4" y="4"/>
                  <a:pt x="54" y="8"/>
                </a:cubicBezTo>
                <a:cubicBezTo>
                  <a:pt x="54" y="12"/>
                  <a:pt x="51" y="16"/>
                  <a:pt x="4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457063"/>
            <a:endParaRPr lang="en-GB" sz="1799">
              <a:solidFill>
                <a:prstClr val="black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975805" y="76526"/>
            <a:ext cx="1458199" cy="969283"/>
            <a:chOff x="974470" y="329651"/>
            <a:chExt cx="1458579" cy="969535"/>
          </a:xfrm>
        </p:grpSpPr>
        <p:sp>
          <p:nvSpPr>
            <p:cNvPr id="91" name="Rectangle 90"/>
            <p:cNvSpPr/>
            <p:nvPr/>
          </p:nvSpPr>
          <p:spPr>
            <a:xfrm>
              <a:off x="974470" y="546653"/>
              <a:ext cx="145857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063">
                <a:lnSpc>
                  <a:spcPct val="90000"/>
                </a:lnSpc>
                <a:spcBef>
                  <a:spcPts val="1200"/>
                </a:spcBef>
                <a:buClr>
                  <a:srgbClr val="AAB300"/>
                </a:buClr>
              </a:pPr>
              <a:r>
                <a:rPr lang="en-US" sz="1600" b="1" dirty="0">
                  <a:solidFill>
                    <a:srgbClr val="FFFFFF"/>
                  </a:solidFill>
                </a:rPr>
                <a:t>EDGE OF INNOVATION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2433049" y="329651"/>
              <a:ext cx="0" cy="969535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71380" y="100525"/>
            <a:ext cx="505923" cy="848215"/>
            <a:chOff x="5735371" y="516064"/>
            <a:chExt cx="767641" cy="1287002"/>
          </a:xfrm>
          <a:solidFill>
            <a:schemeClr val="accent5"/>
          </a:solidFill>
        </p:grpSpPr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5978584" y="1534518"/>
              <a:ext cx="273615" cy="268548"/>
            </a:xfrm>
            <a:custGeom>
              <a:avLst/>
              <a:gdLst>
                <a:gd name="T0" fmla="*/ 1 w 108"/>
                <a:gd name="T1" fmla="*/ 0 h 106"/>
                <a:gd name="T2" fmla="*/ 0 w 108"/>
                <a:gd name="T3" fmla="*/ 0 h 106"/>
                <a:gd name="T4" fmla="*/ 0 w 108"/>
                <a:gd name="T5" fmla="*/ 75 h 106"/>
                <a:gd name="T6" fmla="*/ 17 w 108"/>
                <a:gd name="T7" fmla="*/ 88 h 106"/>
                <a:gd name="T8" fmla="*/ 34 w 108"/>
                <a:gd name="T9" fmla="*/ 106 h 106"/>
                <a:gd name="T10" fmla="*/ 55 w 108"/>
                <a:gd name="T11" fmla="*/ 106 h 106"/>
                <a:gd name="T12" fmla="*/ 55 w 108"/>
                <a:gd name="T13" fmla="*/ 106 h 106"/>
                <a:gd name="T14" fmla="*/ 74 w 108"/>
                <a:gd name="T15" fmla="*/ 106 h 106"/>
                <a:gd name="T16" fmla="*/ 90 w 108"/>
                <a:gd name="T17" fmla="*/ 88 h 106"/>
                <a:gd name="T18" fmla="*/ 108 w 108"/>
                <a:gd name="T19" fmla="*/ 75 h 106"/>
                <a:gd name="T20" fmla="*/ 108 w 108"/>
                <a:gd name="T21" fmla="*/ 0 h 106"/>
                <a:gd name="T22" fmla="*/ 55 w 108"/>
                <a:gd name="T23" fmla="*/ 0 h 106"/>
                <a:gd name="T24" fmla="*/ 1 w 108"/>
                <a:gd name="T2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06">
                  <a:moveTo>
                    <a:pt x="1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7" y="88"/>
                  </a:lnTo>
                  <a:lnTo>
                    <a:pt x="34" y="106"/>
                  </a:lnTo>
                  <a:lnTo>
                    <a:pt x="55" y="106"/>
                  </a:lnTo>
                  <a:lnTo>
                    <a:pt x="55" y="106"/>
                  </a:lnTo>
                  <a:lnTo>
                    <a:pt x="74" y="106"/>
                  </a:lnTo>
                  <a:lnTo>
                    <a:pt x="90" y="88"/>
                  </a:lnTo>
                  <a:lnTo>
                    <a:pt x="108" y="75"/>
                  </a:lnTo>
                  <a:lnTo>
                    <a:pt x="108" y="0"/>
                  </a:lnTo>
                  <a:lnTo>
                    <a:pt x="5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prstClr val="black"/>
                </a:solidFill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5735371" y="516064"/>
              <a:ext cx="767641" cy="967785"/>
            </a:xfrm>
            <a:custGeom>
              <a:avLst/>
              <a:gdLst>
                <a:gd name="T0" fmla="*/ 213 w 215"/>
                <a:gd name="T1" fmla="*/ 94 h 271"/>
                <a:gd name="T2" fmla="*/ 164 w 215"/>
                <a:gd name="T3" fmla="*/ 15 h 271"/>
                <a:gd name="T4" fmla="*/ 112 w 215"/>
                <a:gd name="T5" fmla="*/ 0 h 271"/>
                <a:gd name="T6" fmla="*/ 107 w 215"/>
                <a:gd name="T7" fmla="*/ 0 h 271"/>
                <a:gd name="T8" fmla="*/ 36 w 215"/>
                <a:gd name="T9" fmla="*/ 28 h 271"/>
                <a:gd name="T10" fmla="*/ 20 w 215"/>
                <a:gd name="T11" fmla="*/ 45 h 271"/>
                <a:gd name="T12" fmla="*/ 0 w 215"/>
                <a:gd name="T13" fmla="*/ 103 h 271"/>
                <a:gd name="T14" fmla="*/ 3 w 215"/>
                <a:gd name="T15" fmla="*/ 128 h 271"/>
                <a:gd name="T16" fmla="*/ 4 w 215"/>
                <a:gd name="T17" fmla="*/ 127 h 271"/>
                <a:gd name="T18" fmla="*/ 34 w 215"/>
                <a:gd name="T19" fmla="*/ 127 h 271"/>
                <a:gd name="T20" fmla="*/ 52 w 215"/>
                <a:gd name="T21" fmla="*/ 74 h 271"/>
                <a:gd name="T22" fmla="*/ 57 w 215"/>
                <a:gd name="T23" fmla="*/ 70 h 271"/>
                <a:gd name="T24" fmla="*/ 62 w 215"/>
                <a:gd name="T25" fmla="*/ 75 h 271"/>
                <a:gd name="T26" fmla="*/ 74 w 215"/>
                <a:gd name="T27" fmla="*/ 120 h 271"/>
                <a:gd name="T28" fmla="*/ 92 w 215"/>
                <a:gd name="T29" fmla="*/ 45 h 271"/>
                <a:gd name="T30" fmla="*/ 97 w 215"/>
                <a:gd name="T31" fmla="*/ 41 h 271"/>
                <a:gd name="T32" fmla="*/ 103 w 215"/>
                <a:gd name="T33" fmla="*/ 45 h 271"/>
                <a:gd name="T34" fmla="*/ 117 w 215"/>
                <a:gd name="T35" fmla="*/ 126 h 271"/>
                <a:gd name="T36" fmla="*/ 126 w 215"/>
                <a:gd name="T37" fmla="*/ 108 h 271"/>
                <a:gd name="T38" fmla="*/ 132 w 215"/>
                <a:gd name="T39" fmla="*/ 104 h 271"/>
                <a:gd name="T40" fmla="*/ 137 w 215"/>
                <a:gd name="T41" fmla="*/ 109 h 271"/>
                <a:gd name="T42" fmla="*/ 141 w 215"/>
                <a:gd name="T43" fmla="*/ 127 h 271"/>
                <a:gd name="T44" fmla="*/ 160 w 215"/>
                <a:gd name="T45" fmla="*/ 127 h 271"/>
                <a:gd name="T46" fmla="*/ 164 w 215"/>
                <a:gd name="T47" fmla="*/ 127 h 271"/>
                <a:gd name="T48" fmla="*/ 176 w 215"/>
                <a:gd name="T49" fmla="*/ 119 h 271"/>
                <a:gd name="T50" fmla="*/ 189 w 215"/>
                <a:gd name="T51" fmla="*/ 132 h 271"/>
                <a:gd name="T52" fmla="*/ 176 w 215"/>
                <a:gd name="T53" fmla="*/ 146 h 271"/>
                <a:gd name="T54" fmla="*/ 164 w 215"/>
                <a:gd name="T55" fmla="*/ 138 h 271"/>
                <a:gd name="T56" fmla="*/ 160 w 215"/>
                <a:gd name="T57" fmla="*/ 138 h 271"/>
                <a:gd name="T58" fmla="*/ 136 w 215"/>
                <a:gd name="T59" fmla="*/ 138 h 271"/>
                <a:gd name="T60" fmla="*/ 136 w 215"/>
                <a:gd name="T61" fmla="*/ 138 h 271"/>
                <a:gd name="T62" fmla="*/ 131 w 215"/>
                <a:gd name="T63" fmla="*/ 133 h 271"/>
                <a:gd name="T64" fmla="*/ 130 w 215"/>
                <a:gd name="T65" fmla="*/ 131 h 271"/>
                <a:gd name="T66" fmla="*/ 120 w 215"/>
                <a:gd name="T67" fmla="*/ 161 h 271"/>
                <a:gd name="T68" fmla="*/ 115 w 215"/>
                <a:gd name="T69" fmla="*/ 165 h 271"/>
                <a:gd name="T70" fmla="*/ 110 w 215"/>
                <a:gd name="T71" fmla="*/ 160 h 271"/>
                <a:gd name="T72" fmla="*/ 97 w 215"/>
                <a:gd name="T73" fmla="*/ 106 h 271"/>
                <a:gd name="T74" fmla="*/ 79 w 215"/>
                <a:gd name="T75" fmla="*/ 200 h 271"/>
                <a:gd name="T76" fmla="*/ 74 w 215"/>
                <a:gd name="T77" fmla="*/ 205 h 271"/>
                <a:gd name="T78" fmla="*/ 74 w 215"/>
                <a:gd name="T79" fmla="*/ 205 h 271"/>
                <a:gd name="T80" fmla="*/ 69 w 215"/>
                <a:gd name="T81" fmla="*/ 200 h 271"/>
                <a:gd name="T82" fmla="*/ 55 w 215"/>
                <a:gd name="T83" fmla="*/ 112 h 271"/>
                <a:gd name="T84" fmla="*/ 43 w 215"/>
                <a:gd name="T85" fmla="*/ 134 h 271"/>
                <a:gd name="T86" fmla="*/ 38 w 215"/>
                <a:gd name="T87" fmla="*/ 138 h 271"/>
                <a:gd name="T88" fmla="*/ 5 w 215"/>
                <a:gd name="T89" fmla="*/ 138 h 271"/>
                <a:gd name="T90" fmla="*/ 15 w 215"/>
                <a:gd name="T91" fmla="*/ 162 h 271"/>
                <a:gd name="T92" fmla="*/ 26 w 215"/>
                <a:gd name="T93" fmla="*/ 179 h 271"/>
                <a:gd name="T94" fmla="*/ 40 w 215"/>
                <a:gd name="T95" fmla="*/ 213 h 271"/>
                <a:gd name="T96" fmla="*/ 44 w 215"/>
                <a:gd name="T97" fmla="*/ 236 h 271"/>
                <a:gd name="T98" fmla="*/ 52 w 215"/>
                <a:gd name="T99" fmla="*/ 260 h 271"/>
                <a:gd name="T100" fmla="*/ 57 w 215"/>
                <a:gd name="T101" fmla="*/ 262 h 271"/>
                <a:gd name="T102" fmla="*/ 66 w 215"/>
                <a:gd name="T103" fmla="*/ 271 h 271"/>
                <a:gd name="T104" fmla="*/ 107 w 215"/>
                <a:gd name="T105" fmla="*/ 271 h 271"/>
                <a:gd name="T106" fmla="*/ 149 w 215"/>
                <a:gd name="T107" fmla="*/ 271 h 271"/>
                <a:gd name="T108" fmla="*/ 157 w 215"/>
                <a:gd name="T109" fmla="*/ 262 h 271"/>
                <a:gd name="T110" fmla="*/ 159 w 215"/>
                <a:gd name="T111" fmla="*/ 262 h 271"/>
                <a:gd name="T112" fmla="*/ 171 w 215"/>
                <a:gd name="T113" fmla="*/ 238 h 271"/>
                <a:gd name="T114" fmla="*/ 172 w 215"/>
                <a:gd name="T115" fmla="*/ 225 h 271"/>
                <a:gd name="T116" fmla="*/ 173 w 215"/>
                <a:gd name="T117" fmla="*/ 221 h 271"/>
                <a:gd name="T118" fmla="*/ 193 w 215"/>
                <a:gd name="T119" fmla="*/ 170 h 271"/>
                <a:gd name="T120" fmla="*/ 196 w 215"/>
                <a:gd name="T121" fmla="*/ 166 h 271"/>
                <a:gd name="T122" fmla="*/ 213 w 215"/>
                <a:gd name="T123" fmla="*/ 119 h 271"/>
                <a:gd name="T124" fmla="*/ 213 w 215"/>
                <a:gd name="T125" fmla="*/ 9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" h="271">
                  <a:moveTo>
                    <a:pt x="213" y="94"/>
                  </a:moveTo>
                  <a:cubicBezTo>
                    <a:pt x="208" y="51"/>
                    <a:pt x="186" y="28"/>
                    <a:pt x="164" y="15"/>
                  </a:cubicBezTo>
                  <a:cubicBezTo>
                    <a:pt x="149" y="6"/>
                    <a:pt x="130" y="0"/>
                    <a:pt x="112" y="0"/>
                  </a:cubicBezTo>
                  <a:cubicBezTo>
                    <a:pt x="110" y="0"/>
                    <a:pt x="109" y="0"/>
                    <a:pt x="107" y="0"/>
                  </a:cubicBezTo>
                  <a:cubicBezTo>
                    <a:pt x="74" y="1"/>
                    <a:pt x="50" y="16"/>
                    <a:pt x="36" y="28"/>
                  </a:cubicBezTo>
                  <a:cubicBezTo>
                    <a:pt x="25" y="37"/>
                    <a:pt x="20" y="45"/>
                    <a:pt x="20" y="45"/>
                  </a:cubicBezTo>
                  <a:cubicBezTo>
                    <a:pt x="6" y="65"/>
                    <a:pt x="0" y="84"/>
                    <a:pt x="0" y="103"/>
                  </a:cubicBezTo>
                  <a:cubicBezTo>
                    <a:pt x="0" y="112"/>
                    <a:pt x="1" y="120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3" y="71"/>
                    <a:pt x="55" y="70"/>
                    <a:pt x="57" y="70"/>
                  </a:cubicBezTo>
                  <a:cubicBezTo>
                    <a:pt x="60" y="70"/>
                    <a:pt x="62" y="72"/>
                    <a:pt x="62" y="75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5" y="41"/>
                    <a:pt x="97" y="41"/>
                  </a:cubicBezTo>
                  <a:cubicBezTo>
                    <a:pt x="100" y="41"/>
                    <a:pt x="102" y="43"/>
                    <a:pt x="103" y="45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7" y="106"/>
                    <a:pt x="129" y="104"/>
                    <a:pt x="132" y="104"/>
                  </a:cubicBezTo>
                  <a:cubicBezTo>
                    <a:pt x="134" y="104"/>
                    <a:pt x="136" y="106"/>
                    <a:pt x="137" y="109"/>
                  </a:cubicBezTo>
                  <a:cubicBezTo>
                    <a:pt x="141" y="127"/>
                    <a:pt x="141" y="127"/>
                    <a:pt x="141" y="127"/>
                  </a:cubicBezTo>
                  <a:cubicBezTo>
                    <a:pt x="160" y="127"/>
                    <a:pt x="160" y="127"/>
                    <a:pt x="160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6" y="122"/>
                    <a:pt x="171" y="119"/>
                    <a:pt x="176" y="119"/>
                  </a:cubicBezTo>
                  <a:cubicBezTo>
                    <a:pt x="183" y="119"/>
                    <a:pt x="189" y="125"/>
                    <a:pt x="189" y="132"/>
                  </a:cubicBezTo>
                  <a:cubicBezTo>
                    <a:pt x="189" y="140"/>
                    <a:pt x="183" y="146"/>
                    <a:pt x="176" y="146"/>
                  </a:cubicBezTo>
                  <a:cubicBezTo>
                    <a:pt x="170" y="146"/>
                    <a:pt x="166" y="142"/>
                    <a:pt x="164" y="138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134" y="138"/>
                    <a:pt x="131" y="136"/>
                    <a:pt x="131" y="133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4"/>
                    <a:pt x="117" y="165"/>
                    <a:pt x="115" y="165"/>
                  </a:cubicBezTo>
                  <a:cubicBezTo>
                    <a:pt x="112" y="165"/>
                    <a:pt x="110" y="163"/>
                    <a:pt x="110" y="16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9" y="203"/>
                    <a:pt x="77" y="205"/>
                    <a:pt x="74" y="205"/>
                  </a:cubicBezTo>
                  <a:cubicBezTo>
                    <a:pt x="74" y="205"/>
                    <a:pt x="74" y="205"/>
                    <a:pt x="74" y="205"/>
                  </a:cubicBezTo>
                  <a:cubicBezTo>
                    <a:pt x="71" y="205"/>
                    <a:pt x="69" y="203"/>
                    <a:pt x="69" y="200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6"/>
                    <a:pt x="41" y="138"/>
                    <a:pt x="38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8" y="147"/>
                    <a:pt x="12" y="155"/>
                    <a:pt x="15" y="162"/>
                  </a:cubicBezTo>
                  <a:cubicBezTo>
                    <a:pt x="21" y="173"/>
                    <a:pt x="26" y="179"/>
                    <a:pt x="26" y="179"/>
                  </a:cubicBezTo>
                  <a:cubicBezTo>
                    <a:pt x="33" y="189"/>
                    <a:pt x="38" y="202"/>
                    <a:pt x="40" y="213"/>
                  </a:cubicBezTo>
                  <a:cubicBezTo>
                    <a:pt x="44" y="229"/>
                    <a:pt x="44" y="236"/>
                    <a:pt x="44" y="236"/>
                  </a:cubicBezTo>
                  <a:cubicBezTo>
                    <a:pt x="44" y="250"/>
                    <a:pt x="49" y="258"/>
                    <a:pt x="52" y="260"/>
                  </a:cubicBezTo>
                  <a:cubicBezTo>
                    <a:pt x="53" y="261"/>
                    <a:pt x="55" y="262"/>
                    <a:pt x="57" y="262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57" y="262"/>
                    <a:pt x="157" y="262"/>
                    <a:pt x="157" y="262"/>
                  </a:cubicBezTo>
                  <a:cubicBezTo>
                    <a:pt x="159" y="262"/>
                    <a:pt x="159" y="262"/>
                    <a:pt x="159" y="262"/>
                  </a:cubicBezTo>
                  <a:cubicBezTo>
                    <a:pt x="166" y="261"/>
                    <a:pt x="171" y="247"/>
                    <a:pt x="171" y="238"/>
                  </a:cubicBezTo>
                  <a:cubicBezTo>
                    <a:pt x="172" y="229"/>
                    <a:pt x="172" y="225"/>
                    <a:pt x="172" y="225"/>
                  </a:cubicBezTo>
                  <a:cubicBezTo>
                    <a:pt x="172" y="224"/>
                    <a:pt x="172" y="223"/>
                    <a:pt x="173" y="221"/>
                  </a:cubicBezTo>
                  <a:cubicBezTo>
                    <a:pt x="175" y="200"/>
                    <a:pt x="193" y="170"/>
                    <a:pt x="193" y="170"/>
                  </a:cubicBezTo>
                  <a:cubicBezTo>
                    <a:pt x="194" y="169"/>
                    <a:pt x="195" y="168"/>
                    <a:pt x="196" y="166"/>
                  </a:cubicBezTo>
                  <a:cubicBezTo>
                    <a:pt x="207" y="151"/>
                    <a:pt x="211" y="133"/>
                    <a:pt x="213" y="119"/>
                  </a:cubicBezTo>
                  <a:cubicBezTo>
                    <a:pt x="215" y="105"/>
                    <a:pt x="213" y="94"/>
                    <a:pt x="213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GB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0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learnings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665650" y="1458153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Daily check ins are a must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4753" y="5280609"/>
            <a:ext cx="3547445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Gamification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48554" y="5263583"/>
            <a:ext cx="3186820" cy="57606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398476" y="3204208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 the line is critical</a:t>
            </a: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741514" y="1496387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 Useless without automation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234584" y="1458153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team cannot go CI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0100475" y="3203360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Don’t alienate middle management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133092" y="1458153"/>
            <a:ext cx="1557823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UT automation targets </a:t>
            </a:r>
            <a:r>
              <a:rPr lang="en-US" sz="1700" dirty="0" smtClean="0">
                <a:solidFill>
                  <a:schemeClr val="bg1"/>
                </a:solidFill>
              </a:rPr>
              <a:t>don’t </a:t>
            </a:r>
            <a:r>
              <a:rPr lang="en-US" sz="1700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483040" y="3203360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Rely more on build, not Hot Fixes</a:t>
            </a: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940758" y="3203360"/>
            <a:ext cx="1554480" cy="1554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Focus on clean code will go a long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7175" y="5337808"/>
            <a:ext cx="250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Sustain</a:t>
            </a:r>
          </a:p>
        </p:txBody>
      </p:sp>
    </p:spTree>
    <p:extLst>
      <p:ext uri="{BB962C8B-B14F-4D97-AF65-F5344CB8AC3E}">
        <p14:creationId xmlns:p14="http://schemas.microsoft.com/office/powerpoint/2010/main" val="32909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70722" y="2513583"/>
            <a:ext cx="11482257" cy="3342355"/>
          </a:xfrm>
          <a:custGeom>
            <a:avLst/>
            <a:gdLst>
              <a:gd name="connsiteX0" fmla="*/ 0 w 11484591"/>
              <a:gd name="connsiteY0" fmla="*/ 0 h 3786352"/>
              <a:gd name="connsiteX1" fmla="*/ 11484591 w 11484591"/>
              <a:gd name="connsiteY1" fmla="*/ 0 h 3786352"/>
              <a:gd name="connsiteX2" fmla="*/ 11484591 w 11484591"/>
              <a:gd name="connsiteY2" fmla="*/ 3786352 h 3786352"/>
              <a:gd name="connsiteX3" fmla="*/ 0 w 11484591"/>
              <a:gd name="connsiteY3" fmla="*/ 3786352 h 3786352"/>
              <a:gd name="connsiteX4" fmla="*/ 0 w 11484591"/>
              <a:gd name="connsiteY4" fmla="*/ 0 h 3786352"/>
              <a:gd name="connsiteX0" fmla="*/ 0 w 11491414"/>
              <a:gd name="connsiteY0" fmla="*/ 1337481 h 3786352"/>
              <a:gd name="connsiteX1" fmla="*/ 11491414 w 11491414"/>
              <a:gd name="connsiteY1" fmla="*/ 0 h 3786352"/>
              <a:gd name="connsiteX2" fmla="*/ 11491414 w 11491414"/>
              <a:gd name="connsiteY2" fmla="*/ 3786352 h 3786352"/>
              <a:gd name="connsiteX3" fmla="*/ 6823 w 11491414"/>
              <a:gd name="connsiteY3" fmla="*/ 3786352 h 3786352"/>
              <a:gd name="connsiteX4" fmla="*/ 0 w 11491414"/>
              <a:gd name="connsiteY4" fmla="*/ 1337481 h 3786352"/>
              <a:gd name="connsiteX0" fmla="*/ 0 w 11491414"/>
              <a:gd name="connsiteY0" fmla="*/ 1337481 h 3786352"/>
              <a:gd name="connsiteX1" fmla="*/ 11491414 w 11491414"/>
              <a:gd name="connsiteY1" fmla="*/ 0 h 3786352"/>
              <a:gd name="connsiteX2" fmla="*/ 11491414 w 11491414"/>
              <a:gd name="connsiteY2" fmla="*/ 3786352 h 3786352"/>
              <a:gd name="connsiteX3" fmla="*/ 6823 w 11491414"/>
              <a:gd name="connsiteY3" fmla="*/ 3786352 h 3786352"/>
              <a:gd name="connsiteX4" fmla="*/ 0 w 11491414"/>
              <a:gd name="connsiteY4" fmla="*/ 1337481 h 3786352"/>
              <a:gd name="connsiteX0" fmla="*/ 0 w 11491414"/>
              <a:gd name="connsiteY0" fmla="*/ 1337481 h 3786352"/>
              <a:gd name="connsiteX1" fmla="*/ 11491414 w 11491414"/>
              <a:gd name="connsiteY1" fmla="*/ 0 h 3786352"/>
              <a:gd name="connsiteX2" fmla="*/ 11491414 w 11491414"/>
              <a:gd name="connsiteY2" fmla="*/ 3786352 h 3786352"/>
              <a:gd name="connsiteX3" fmla="*/ 6823 w 11491414"/>
              <a:gd name="connsiteY3" fmla="*/ 3786352 h 3786352"/>
              <a:gd name="connsiteX4" fmla="*/ 0 w 11491414"/>
              <a:gd name="connsiteY4" fmla="*/ 1337481 h 3786352"/>
              <a:gd name="connsiteX0" fmla="*/ 658 w 11485248"/>
              <a:gd name="connsiteY0" fmla="*/ 1624084 h 3786352"/>
              <a:gd name="connsiteX1" fmla="*/ 11485248 w 11485248"/>
              <a:gd name="connsiteY1" fmla="*/ 0 h 3786352"/>
              <a:gd name="connsiteX2" fmla="*/ 11485248 w 11485248"/>
              <a:gd name="connsiteY2" fmla="*/ 3786352 h 3786352"/>
              <a:gd name="connsiteX3" fmla="*/ 657 w 11485248"/>
              <a:gd name="connsiteY3" fmla="*/ 3786352 h 3786352"/>
              <a:gd name="connsiteX4" fmla="*/ 658 w 11485248"/>
              <a:gd name="connsiteY4" fmla="*/ 1624084 h 3786352"/>
              <a:gd name="connsiteX0" fmla="*/ 658 w 11485248"/>
              <a:gd name="connsiteY0" fmla="*/ 1371601 h 3533869"/>
              <a:gd name="connsiteX1" fmla="*/ 11478425 w 11485248"/>
              <a:gd name="connsiteY1" fmla="*/ 0 h 3533869"/>
              <a:gd name="connsiteX2" fmla="*/ 11485248 w 11485248"/>
              <a:gd name="connsiteY2" fmla="*/ 3533869 h 3533869"/>
              <a:gd name="connsiteX3" fmla="*/ 657 w 11485248"/>
              <a:gd name="connsiteY3" fmla="*/ 3533869 h 3533869"/>
              <a:gd name="connsiteX4" fmla="*/ 658 w 11485248"/>
              <a:gd name="connsiteY4" fmla="*/ 1371601 h 3533869"/>
              <a:gd name="connsiteX0" fmla="*/ 658 w 11485248"/>
              <a:gd name="connsiteY0" fmla="*/ 1371601 h 3533869"/>
              <a:gd name="connsiteX1" fmla="*/ 11478425 w 11485248"/>
              <a:gd name="connsiteY1" fmla="*/ 0 h 3533869"/>
              <a:gd name="connsiteX2" fmla="*/ 11485248 w 11485248"/>
              <a:gd name="connsiteY2" fmla="*/ 3533869 h 3533869"/>
              <a:gd name="connsiteX3" fmla="*/ 657 w 11485248"/>
              <a:gd name="connsiteY3" fmla="*/ 3533869 h 3533869"/>
              <a:gd name="connsiteX4" fmla="*/ 658 w 11485248"/>
              <a:gd name="connsiteY4" fmla="*/ 1371601 h 3533869"/>
              <a:gd name="connsiteX0" fmla="*/ 658 w 11485248"/>
              <a:gd name="connsiteY0" fmla="*/ 1501255 h 3663523"/>
              <a:gd name="connsiteX1" fmla="*/ 11478425 w 11485248"/>
              <a:gd name="connsiteY1" fmla="*/ 0 h 3663523"/>
              <a:gd name="connsiteX2" fmla="*/ 11485248 w 11485248"/>
              <a:gd name="connsiteY2" fmla="*/ 3663523 h 3663523"/>
              <a:gd name="connsiteX3" fmla="*/ 657 w 11485248"/>
              <a:gd name="connsiteY3" fmla="*/ 3663523 h 3663523"/>
              <a:gd name="connsiteX4" fmla="*/ 658 w 11485248"/>
              <a:gd name="connsiteY4" fmla="*/ 1501255 h 3663523"/>
              <a:gd name="connsiteX0" fmla="*/ 658 w 11485248"/>
              <a:gd name="connsiteY0" fmla="*/ 1501255 h 3663523"/>
              <a:gd name="connsiteX1" fmla="*/ 11478425 w 11485248"/>
              <a:gd name="connsiteY1" fmla="*/ 0 h 3663523"/>
              <a:gd name="connsiteX2" fmla="*/ 11485248 w 11485248"/>
              <a:gd name="connsiteY2" fmla="*/ 3663523 h 3663523"/>
              <a:gd name="connsiteX3" fmla="*/ 657 w 11485248"/>
              <a:gd name="connsiteY3" fmla="*/ 3663523 h 3663523"/>
              <a:gd name="connsiteX4" fmla="*/ 658 w 11485248"/>
              <a:gd name="connsiteY4" fmla="*/ 1501255 h 366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85248" h="3663523">
                <a:moveTo>
                  <a:pt x="658" y="1501255"/>
                </a:moveTo>
                <a:cubicBezTo>
                  <a:pt x="5386973" y="1287439"/>
                  <a:pt x="6890503" y="179697"/>
                  <a:pt x="11478425" y="0"/>
                </a:cubicBezTo>
                <a:cubicBezTo>
                  <a:pt x="11480699" y="1177956"/>
                  <a:pt x="11482974" y="2485567"/>
                  <a:pt x="11485248" y="3663523"/>
                </a:cubicBezTo>
                <a:lnTo>
                  <a:pt x="657" y="3663523"/>
                </a:lnTo>
                <a:cubicBezTo>
                  <a:pt x="-1617" y="2847233"/>
                  <a:pt x="2932" y="2317545"/>
                  <a:pt x="658" y="150125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48" name="Rectangle 2047"/>
          <p:cNvSpPr/>
          <p:nvPr/>
        </p:nvSpPr>
        <p:spPr>
          <a:xfrm>
            <a:off x="364558" y="5235604"/>
            <a:ext cx="11487025" cy="640377"/>
          </a:xfrm>
          <a:prstGeom prst="rect">
            <a:avLst/>
          </a:prstGeom>
          <a:solidFill>
            <a:schemeClr val="tx2"/>
          </a:solidFill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pic>
        <p:nvPicPr>
          <p:cNvPr id="104" name="Picture 2" descr="http://zoomq.qiniudn.com/ZQScrapBook/ZqFLOSS/data/20110420155158/leankit_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27" y="4401271"/>
            <a:ext cx="740761" cy="4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http://www.inframat.in/wp-content/themes/inframat/images/inframat-logo-final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911" y="4001641"/>
            <a:ext cx="717883" cy="28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http://www.allanjyu.com/images/perforce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6825" y="4785105"/>
            <a:ext cx="871481" cy="3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2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4801638"/>
            <a:ext cx="926007" cy="3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38" y="4170548"/>
            <a:ext cx="996521" cy="733918"/>
          </a:xfrm>
          <a:prstGeom prst="rect">
            <a:avLst/>
          </a:prstGeom>
        </p:spPr>
      </p:pic>
      <p:pic>
        <p:nvPicPr>
          <p:cNvPr id="109" name="Picture 10" descr="https://upload.wikimedia.org/wikipedia/commons/thumb/0/0b/Maven_logo.svg/1280px-Maven_logo.sv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10" y="4001641"/>
            <a:ext cx="1144107" cy="2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4" descr="https://media.licdn.com/mpr/mpr/shrinknp_100_100/p/7/005/042/334/0eda193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6161" y="4330393"/>
            <a:ext cx="1023233" cy="3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0" descr="https://zeroturnaround.com/wp-content/uploads/2013/06/jrebel_logo-RGB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4383" y="4870065"/>
            <a:ext cx="596379" cy="1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918" y="4833752"/>
            <a:ext cx="825784" cy="27698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314" y="4434515"/>
            <a:ext cx="874073" cy="225069"/>
          </a:xfrm>
          <a:prstGeom prst="rect">
            <a:avLst/>
          </a:prstGeom>
        </p:spPr>
      </p:pic>
      <p:pic>
        <p:nvPicPr>
          <p:cNvPr id="114" name="Picture 26" descr="http://lafosca.cat/wp-content/uploads/2015/04/Agile-Scrum-Logo-Flat-270x27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970" y="3400933"/>
            <a:ext cx="754023" cy="64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8" descr="http://b-i.forbesimg.com/tomiogeron/files/2013/04/rally_logo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316" y="3598784"/>
            <a:ext cx="570016" cy="3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/>
          <p:cNvGrpSpPr/>
          <p:nvPr/>
        </p:nvGrpSpPr>
        <p:grpSpPr>
          <a:xfrm>
            <a:off x="5960094" y="4241272"/>
            <a:ext cx="1560911" cy="287328"/>
            <a:chOff x="3824922" y="3353406"/>
            <a:chExt cx="1645984" cy="299384"/>
          </a:xfrm>
        </p:grpSpPr>
        <p:pic>
          <p:nvPicPr>
            <p:cNvPr id="128" name="Picture 32" descr="https://cdn2.iconfinder.com/data/icons/windows-8-metro-style/512/book_stack.png"/>
            <p:cNvPicPr>
              <a:picLocks noChangeAspect="1" noChangeArrowheads="1"/>
            </p:cNvPicPr>
            <p:nvPr/>
          </p:nvPicPr>
          <p:blipFill>
            <a:blip r:embed="rId1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922" y="3361650"/>
              <a:ext cx="291140" cy="29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/>
            <p:cNvSpPr txBox="1"/>
            <p:nvPr/>
          </p:nvSpPr>
          <p:spPr>
            <a:xfrm>
              <a:off x="4029193" y="3353406"/>
              <a:ext cx="144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4D4E53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Solution Book</a:t>
              </a:r>
            </a:p>
          </p:txBody>
        </p:sp>
      </p:grpSp>
      <p:pic>
        <p:nvPicPr>
          <p:cNvPr id="130" name="Picture 38" descr="http://info.go2group.com/hs-fs/hub/593313/file-3610368175-png/blog-files/hp-alm-small.png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93210" y="4234588"/>
            <a:ext cx="549268" cy="26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392" y="4786180"/>
            <a:ext cx="647351" cy="216997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774" y="4812105"/>
            <a:ext cx="885146" cy="260015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8309905" y="4805816"/>
            <a:ext cx="1153952" cy="326566"/>
            <a:chOff x="5355320" y="3126512"/>
            <a:chExt cx="1274657" cy="435680"/>
          </a:xfrm>
        </p:grpSpPr>
        <p:sp>
          <p:nvSpPr>
            <p:cNvPr id="134" name="TextBox 133"/>
            <p:cNvSpPr txBox="1"/>
            <p:nvPr/>
          </p:nvSpPr>
          <p:spPr>
            <a:xfrm>
              <a:off x="5355320" y="3213262"/>
              <a:ext cx="1274657" cy="34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63B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 site</a:t>
              </a:r>
            </a:p>
          </p:txBody>
        </p:sp>
        <p:pic>
          <p:nvPicPr>
            <p:cNvPr id="135" name="Picture 48" descr="http://secure.surveymonkey.com/_resources/18699/43458699/d914cf23-d2b5-41f7-8310-55c48288b736.jpg"/>
            <p:cNvPicPr>
              <a:picLocks noChangeAspect="1" noChangeArrowheads="1"/>
            </p:cNvPicPr>
            <p:nvPr/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45215" y="3126512"/>
              <a:ext cx="1125400" cy="15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6" name="Picture 50" descr="http://d3s75c3xtnyqxt.cloudfront.net/sites/default/files/Takipi-logo_1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2029" y="4779177"/>
            <a:ext cx="688795" cy="24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016" y="4032221"/>
            <a:ext cx="1019924" cy="25716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114" y="3224202"/>
            <a:ext cx="770191" cy="377991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893" y="3964056"/>
            <a:ext cx="837786" cy="440256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579" y="3236996"/>
            <a:ext cx="637215" cy="419111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559" y="3060040"/>
            <a:ext cx="687559" cy="597972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8901" y="4077031"/>
            <a:ext cx="1242833" cy="232956"/>
          </a:xfrm>
          <a:prstGeom prst="rect">
            <a:avLst/>
          </a:prstGeom>
        </p:spPr>
      </p:pic>
      <p:pic>
        <p:nvPicPr>
          <p:cNvPr id="143" name="Picture 3" descr="image001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7685" y="4710177"/>
            <a:ext cx="931164" cy="31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112" y="4705670"/>
            <a:ext cx="881855" cy="329497"/>
          </a:xfrm>
          <a:prstGeom prst="rect">
            <a:avLst/>
          </a:prstGeom>
        </p:spPr>
      </p:pic>
      <p:pic>
        <p:nvPicPr>
          <p:cNvPr id="145" name="Picture 9" descr="http://editorconfig.org/logos/webStorm.png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1522" y="3127439"/>
            <a:ext cx="528657" cy="5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22399" y="5291358"/>
            <a:ext cx="1775805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cs typeface="Calibri" panose="020F0502020204030204" pitchFamily="34" charset="0"/>
              </a:rPr>
              <a:t>2013</a:t>
            </a:r>
            <a:endParaRPr lang="en-US" sz="1200" b="1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sz="1200" dirty="0">
                <a:solidFill>
                  <a:srgbClr val="FFFFFF"/>
                </a:solidFill>
                <a:cs typeface="Calibri" panose="020F0502020204030204" pitchFamily="34" charset="0"/>
              </a:rPr>
              <a:t>Setting the Basic foundation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2935091" y="5291358"/>
            <a:ext cx="1748519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cs typeface="Calibri" panose="020F0502020204030204" pitchFamily="34" charset="0"/>
              </a:rPr>
              <a:t>2014</a:t>
            </a:r>
            <a:endParaRPr lang="en-US" sz="1200" b="1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The year of Continuous integration</a:t>
            </a:r>
            <a:endParaRPr lang="en-US" sz="12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327415" y="5291358"/>
            <a:ext cx="1503635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cs typeface="Calibri" panose="020F0502020204030204" pitchFamily="34" charset="0"/>
              </a:rPr>
              <a:t>2015</a:t>
            </a:r>
            <a:endParaRPr lang="en-US" sz="1200" b="1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The year of </a:t>
            </a:r>
            <a:b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Agile in Scale</a:t>
            </a:r>
            <a:endParaRPr lang="en-US" sz="12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396748" y="5291358"/>
            <a:ext cx="1935778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cs typeface="Calibri" panose="020F0502020204030204" pitchFamily="34" charset="0"/>
              </a:rPr>
              <a:t>2016</a:t>
            </a:r>
            <a:endParaRPr lang="en-US" sz="1200" b="1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The year of </a:t>
            </a:r>
            <a:b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</a:b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Technology Excitement</a:t>
            </a:r>
            <a:endParaRPr lang="en-US" sz="12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736729" y="5291358"/>
            <a:ext cx="1935778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cs typeface="Calibri" panose="020F0502020204030204" pitchFamily="34" charset="0"/>
              </a:rPr>
              <a:t>2017-18</a:t>
            </a:r>
            <a:endParaRPr lang="en-US" sz="1200" b="1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Continuous</a:t>
            </a:r>
          </a:p>
          <a:p>
            <a:pPr algn="ctr">
              <a:lnSpc>
                <a:spcPct val="80000"/>
              </a:lnSpc>
              <a:defRPr/>
            </a:pPr>
            <a:r>
              <a:rPr lang="en-GB" sz="1200" dirty="0">
                <a:solidFill>
                  <a:srgbClr val="FFFFFF"/>
                </a:solidFill>
                <a:cs typeface="Calibri" panose="020F0502020204030204" pitchFamily="34" charset="0"/>
              </a:rPr>
              <a:t>Delivery</a:t>
            </a:r>
            <a:endParaRPr lang="en-US" sz="12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4090" y="1619703"/>
            <a:ext cx="0" cy="4229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Freeform 2050"/>
          <p:cNvSpPr/>
          <p:nvPr/>
        </p:nvSpPr>
        <p:spPr>
          <a:xfrm>
            <a:off x="369983" y="2520403"/>
            <a:ext cx="11590754" cy="1364423"/>
          </a:xfrm>
          <a:custGeom>
            <a:avLst/>
            <a:gdLst>
              <a:gd name="connsiteX0" fmla="*/ 0 w 11484591"/>
              <a:gd name="connsiteY0" fmla="*/ 1357953 h 1357953"/>
              <a:gd name="connsiteX1" fmla="*/ 11484591 w 11484591"/>
              <a:gd name="connsiteY1" fmla="*/ 0 h 1357953"/>
              <a:gd name="connsiteX0" fmla="*/ 0 w 11484591"/>
              <a:gd name="connsiteY0" fmla="*/ 1357953 h 1357953"/>
              <a:gd name="connsiteX1" fmla="*/ 11484591 w 11484591"/>
              <a:gd name="connsiteY1" fmla="*/ 0 h 1357953"/>
              <a:gd name="connsiteX0" fmla="*/ 0 w 11484591"/>
              <a:gd name="connsiteY0" fmla="*/ 1362078 h 1362078"/>
              <a:gd name="connsiteX1" fmla="*/ 11484591 w 11484591"/>
              <a:gd name="connsiteY1" fmla="*/ 4125 h 1362078"/>
              <a:gd name="connsiteX0" fmla="*/ 0 w 11484591"/>
              <a:gd name="connsiteY0" fmla="*/ 1362059 h 1362059"/>
              <a:gd name="connsiteX1" fmla="*/ 11484591 w 11484591"/>
              <a:gd name="connsiteY1" fmla="*/ 4106 h 1362059"/>
              <a:gd name="connsiteX0" fmla="*/ 0 w 11484591"/>
              <a:gd name="connsiteY0" fmla="*/ 1374226 h 1374226"/>
              <a:gd name="connsiteX1" fmla="*/ 11484591 w 11484591"/>
              <a:gd name="connsiteY1" fmla="*/ 16273 h 1374226"/>
              <a:gd name="connsiteX0" fmla="*/ 0 w 11484591"/>
              <a:gd name="connsiteY0" fmla="*/ 1358326 h 1358326"/>
              <a:gd name="connsiteX1" fmla="*/ 11484591 w 11484591"/>
              <a:gd name="connsiteY1" fmla="*/ 373 h 1358326"/>
              <a:gd name="connsiteX0" fmla="*/ 0 w 11470943"/>
              <a:gd name="connsiteY0" fmla="*/ 1487944 h 1487944"/>
              <a:gd name="connsiteX1" fmla="*/ 11470943 w 11470943"/>
              <a:gd name="connsiteY1" fmla="*/ 337 h 1487944"/>
              <a:gd name="connsiteX0" fmla="*/ 0 w 11470943"/>
              <a:gd name="connsiteY0" fmla="*/ 1487607 h 1487607"/>
              <a:gd name="connsiteX1" fmla="*/ 11470943 w 11470943"/>
              <a:gd name="connsiteY1" fmla="*/ 0 h 1487607"/>
              <a:gd name="connsiteX0" fmla="*/ 0 w 11586949"/>
              <a:gd name="connsiteY0" fmla="*/ 1494431 h 1494431"/>
              <a:gd name="connsiteX1" fmla="*/ 11586949 w 11586949"/>
              <a:gd name="connsiteY1" fmla="*/ 0 h 1494431"/>
              <a:gd name="connsiteX0" fmla="*/ 0 w 11593773"/>
              <a:gd name="connsiteY0" fmla="*/ 1364778 h 1364778"/>
              <a:gd name="connsiteX1" fmla="*/ 11593773 w 11593773"/>
              <a:gd name="connsiteY1" fmla="*/ 0 h 136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93773" h="1364778">
                <a:moveTo>
                  <a:pt x="0" y="1364778"/>
                </a:moveTo>
                <a:cubicBezTo>
                  <a:pt x="4688006" y="1226025"/>
                  <a:pt x="7751929" y="50042"/>
                  <a:pt x="11593773" y="0"/>
                </a:cubicBezTo>
              </a:path>
            </a:pathLst>
          </a:custGeom>
          <a:noFill/>
          <a:ln w="38100" cap="sq">
            <a:solidFill>
              <a:srgbClr val="0094D3"/>
            </a:solidFill>
            <a:miter lim="800000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>
              <a:solidFill>
                <a:srgbClr val="FFFFFF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667699" y="1619703"/>
            <a:ext cx="0" cy="4229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964018" y="1619703"/>
            <a:ext cx="0" cy="4229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260338" y="1619703"/>
            <a:ext cx="0" cy="4229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556658" y="1619703"/>
            <a:ext cx="0" cy="4229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Oval 2048"/>
          <p:cNvSpPr>
            <a:spLocks noChangeAspect="1"/>
          </p:cNvSpPr>
          <p:nvPr/>
        </p:nvSpPr>
        <p:spPr>
          <a:xfrm>
            <a:off x="1413651" y="3754563"/>
            <a:ext cx="143963" cy="143963"/>
          </a:xfrm>
          <a:prstGeom prst="ellipse">
            <a:avLst/>
          </a:prstGeom>
          <a:solidFill>
            <a:srgbClr val="0094D3"/>
          </a:solidFill>
          <a:ln w="28575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2053" name="Rectangle 2052"/>
          <p:cNvSpPr/>
          <p:nvPr/>
        </p:nvSpPr>
        <p:spPr>
          <a:xfrm>
            <a:off x="980995" y="3457772"/>
            <a:ext cx="1086873" cy="25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>
                <a:solidFill>
                  <a:srgbClr val="0094D3"/>
                </a:solidFill>
              </a:rPr>
              <a:t>Assessment</a:t>
            </a:r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3702249" y="3522464"/>
            <a:ext cx="143963" cy="143963"/>
          </a:xfrm>
          <a:prstGeom prst="ellipse">
            <a:avLst/>
          </a:prstGeom>
          <a:solidFill>
            <a:srgbClr val="0094D3"/>
          </a:solidFill>
          <a:ln w="28575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01155" y="3090217"/>
            <a:ext cx="1148415" cy="42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>
                <a:solidFill>
                  <a:srgbClr val="0094D3"/>
                </a:solidFill>
              </a:rPr>
              <a:t>Laying the Foundation</a:t>
            </a:r>
          </a:p>
        </p:txBody>
      </p:sp>
      <p:sp>
        <p:nvSpPr>
          <p:cNvPr id="154" name="Oval 153"/>
          <p:cNvSpPr>
            <a:spLocks noChangeAspect="1"/>
          </p:cNvSpPr>
          <p:nvPr/>
        </p:nvSpPr>
        <p:spPr>
          <a:xfrm>
            <a:off x="5985484" y="3153117"/>
            <a:ext cx="143963" cy="143963"/>
          </a:xfrm>
          <a:prstGeom prst="ellipse">
            <a:avLst/>
          </a:prstGeom>
          <a:solidFill>
            <a:srgbClr val="0094D3"/>
          </a:solidFill>
          <a:ln w="28575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496609" y="2848643"/>
            <a:ext cx="1093283" cy="25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>
                <a:solidFill>
                  <a:srgbClr val="0094D3"/>
                </a:solidFill>
              </a:rPr>
              <a:t>Stabilization</a:t>
            </a:r>
          </a:p>
        </p:txBody>
      </p:sp>
      <p:sp>
        <p:nvSpPr>
          <p:cNvPr id="156" name="Oval 155"/>
          <p:cNvSpPr>
            <a:spLocks noChangeAspect="1"/>
          </p:cNvSpPr>
          <p:nvPr/>
        </p:nvSpPr>
        <p:spPr>
          <a:xfrm>
            <a:off x="8285867" y="2770060"/>
            <a:ext cx="143963" cy="143963"/>
          </a:xfrm>
          <a:prstGeom prst="ellipse">
            <a:avLst/>
          </a:prstGeom>
          <a:solidFill>
            <a:srgbClr val="0094D3"/>
          </a:solidFill>
          <a:ln w="28575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7751649" y="2310325"/>
            <a:ext cx="124147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>
                <a:solidFill>
                  <a:srgbClr val="0094D3"/>
                </a:solidFill>
              </a:rPr>
              <a:t>Optimization &amp; leap forward </a:t>
            </a:r>
          </a:p>
        </p:txBody>
      </p:sp>
      <p:sp>
        <p:nvSpPr>
          <p:cNvPr id="158" name="Oval 157"/>
          <p:cNvSpPr>
            <a:spLocks noChangeAspect="1"/>
          </p:cNvSpPr>
          <p:nvPr/>
        </p:nvSpPr>
        <p:spPr>
          <a:xfrm>
            <a:off x="10629182" y="2492015"/>
            <a:ext cx="143963" cy="143963"/>
          </a:xfrm>
          <a:prstGeom prst="ellipse">
            <a:avLst/>
          </a:prstGeom>
          <a:solidFill>
            <a:srgbClr val="0094D3"/>
          </a:solidFill>
          <a:ln w="28575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799" dirty="0">
              <a:solidFill>
                <a:srgbClr val="FFFFFF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062918" y="2064513"/>
            <a:ext cx="1241471" cy="42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>
                <a:solidFill>
                  <a:srgbClr val="0094D3"/>
                </a:solidFill>
              </a:rPr>
              <a:t>Continuous Improvement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6968" y="1378477"/>
            <a:ext cx="11474613" cy="774537"/>
            <a:chOff x="477837" y="1528019"/>
            <a:chExt cx="11477602" cy="774739"/>
          </a:xfrm>
        </p:grpSpPr>
        <p:sp>
          <p:nvSpPr>
            <p:cNvPr id="2056" name="Right Arrow 2055"/>
            <p:cNvSpPr/>
            <p:nvPr/>
          </p:nvSpPr>
          <p:spPr>
            <a:xfrm>
              <a:off x="477837" y="1589964"/>
              <a:ext cx="11477602" cy="170597"/>
            </a:xfrm>
            <a:prstGeom prst="rightArrow">
              <a:avLst/>
            </a:prstGeom>
            <a:solidFill>
              <a:schemeClr val="tx2"/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799" dirty="0">
                <a:solidFill>
                  <a:srgbClr val="FFFFFF"/>
                </a:solidFill>
              </a:endParaRPr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1337481" y="1542053"/>
              <a:ext cx="288000" cy="288000"/>
            </a:xfrm>
            <a:prstGeom prst="ellipse">
              <a:avLst/>
            </a:prstGeom>
            <a:solidFill>
              <a:schemeClr val="accent5"/>
            </a:solidFill>
            <a:ln w="38100" cap="sq">
              <a:solidFill>
                <a:srgbClr val="0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</a:rPr>
                <a:t>1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3629626" y="1528019"/>
              <a:ext cx="288000" cy="288000"/>
            </a:xfrm>
            <a:prstGeom prst="ellipse">
              <a:avLst/>
            </a:prstGeom>
            <a:solidFill>
              <a:schemeClr val="accent5"/>
            </a:solidFill>
            <a:ln w="38100" cap="sq">
              <a:solidFill>
                <a:srgbClr val="0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</a:rPr>
                <a:t>2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5913456" y="1528019"/>
              <a:ext cx="288000" cy="288000"/>
            </a:xfrm>
            <a:prstGeom prst="ellipse">
              <a:avLst/>
            </a:prstGeom>
            <a:solidFill>
              <a:schemeClr val="accent5"/>
            </a:solidFill>
            <a:ln w="38100" cap="sq">
              <a:solidFill>
                <a:srgbClr val="0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</a:rPr>
                <a:t>3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163" name="Oval 162"/>
            <p:cNvSpPr>
              <a:spLocks noChangeAspect="1"/>
            </p:cNvSpPr>
            <p:nvPr/>
          </p:nvSpPr>
          <p:spPr>
            <a:xfrm>
              <a:off x="8213765" y="1528019"/>
              <a:ext cx="288000" cy="288000"/>
            </a:xfrm>
            <a:prstGeom prst="ellipse">
              <a:avLst/>
            </a:prstGeom>
            <a:solidFill>
              <a:schemeClr val="accent5"/>
            </a:solidFill>
            <a:ln w="38100" cap="sq">
              <a:solidFill>
                <a:srgbClr val="0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</a:rPr>
                <a:t>4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10558363" y="1528019"/>
              <a:ext cx="288000" cy="288000"/>
            </a:xfrm>
            <a:prstGeom prst="ellipse">
              <a:avLst/>
            </a:prstGeom>
            <a:solidFill>
              <a:schemeClr val="accent5"/>
            </a:solidFill>
            <a:ln w="38100" cap="sq">
              <a:solidFill>
                <a:srgbClr val="0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</a:rPr>
                <a:t>5</a:t>
              </a:r>
              <a:endParaRPr lang="en-GB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2057" name="Rectangle 2056"/>
            <p:cNvSpPr/>
            <p:nvPr/>
          </p:nvSpPr>
          <p:spPr>
            <a:xfrm>
              <a:off x="716508" y="1822627"/>
              <a:ext cx="1589964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400" dirty="0">
                  <a:solidFill>
                    <a:srgbClr val="F04E98"/>
                  </a:solidFill>
                </a:rPr>
                <a:t>Improved Speed to Market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70496" y="1822627"/>
              <a:ext cx="1972100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400" dirty="0">
                  <a:solidFill>
                    <a:srgbClr val="F04E98"/>
                  </a:solidFill>
                </a:rPr>
                <a:t>Continuous Integration &amp; Delivery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110306" y="1822627"/>
              <a:ext cx="1972100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400" dirty="0">
                  <a:solidFill>
                    <a:srgbClr val="F04E98"/>
                  </a:solidFill>
                </a:rPr>
                <a:t>Stability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615451" y="1822627"/>
              <a:ext cx="1538296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400" dirty="0">
                  <a:solidFill>
                    <a:srgbClr val="F04E98"/>
                  </a:solidFill>
                </a:rPr>
                <a:t>Faster &amp; Easier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621672" y="1822627"/>
              <a:ext cx="2207036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400" dirty="0">
                  <a:solidFill>
                    <a:srgbClr val="F04E98"/>
                  </a:solidFill>
                </a:rPr>
                <a:t>Breaking Down Silos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40354" y="37935"/>
            <a:ext cx="7813301" cy="994127"/>
            <a:chOff x="369888" y="304800"/>
            <a:chExt cx="7815336" cy="994386"/>
          </a:xfrm>
        </p:grpSpPr>
        <p:grpSp>
          <p:nvGrpSpPr>
            <p:cNvPr id="75" name="Group 74"/>
            <p:cNvGrpSpPr/>
            <p:nvPr/>
          </p:nvGrpSpPr>
          <p:grpSpPr>
            <a:xfrm>
              <a:off x="974470" y="329651"/>
              <a:ext cx="7210754" cy="969535"/>
              <a:chOff x="974470" y="329651"/>
              <a:chExt cx="7210754" cy="969535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486092" y="656385"/>
                <a:ext cx="5699132" cy="458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GB" sz="2799" b="1" dirty="0" smtClean="0">
                    <a:solidFill>
                      <a:srgbClr val="FFFFFF"/>
                    </a:solidFill>
                  </a:rPr>
                  <a:t>Our roadmap</a:t>
                </a:r>
                <a:endParaRPr lang="en-GB" sz="2799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74470" y="546653"/>
                <a:ext cx="1458579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AAB300"/>
                  </a:buClr>
                </a:pPr>
                <a:r>
                  <a:rPr lang="en-US" sz="1600" b="1" dirty="0">
                    <a:solidFill>
                      <a:srgbClr val="FFFFFF"/>
                    </a:solidFill>
                  </a:rPr>
                  <a:t>EDGE OF INNOVATION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2433049" y="329651"/>
                <a:ext cx="0" cy="969535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369888" y="304800"/>
              <a:ext cx="593108" cy="994386"/>
              <a:chOff x="5735371" y="516064"/>
              <a:chExt cx="767641" cy="1287002"/>
            </a:xfrm>
            <a:solidFill>
              <a:schemeClr val="accent5"/>
            </a:solidFill>
          </p:grpSpPr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5978584" y="1534518"/>
                <a:ext cx="273615" cy="268548"/>
              </a:xfrm>
              <a:custGeom>
                <a:avLst/>
                <a:gdLst>
                  <a:gd name="T0" fmla="*/ 1 w 108"/>
                  <a:gd name="T1" fmla="*/ 0 h 106"/>
                  <a:gd name="T2" fmla="*/ 0 w 108"/>
                  <a:gd name="T3" fmla="*/ 0 h 106"/>
                  <a:gd name="T4" fmla="*/ 0 w 108"/>
                  <a:gd name="T5" fmla="*/ 75 h 106"/>
                  <a:gd name="T6" fmla="*/ 17 w 108"/>
                  <a:gd name="T7" fmla="*/ 88 h 106"/>
                  <a:gd name="T8" fmla="*/ 34 w 108"/>
                  <a:gd name="T9" fmla="*/ 106 h 106"/>
                  <a:gd name="T10" fmla="*/ 55 w 108"/>
                  <a:gd name="T11" fmla="*/ 106 h 106"/>
                  <a:gd name="T12" fmla="*/ 55 w 108"/>
                  <a:gd name="T13" fmla="*/ 106 h 106"/>
                  <a:gd name="T14" fmla="*/ 74 w 108"/>
                  <a:gd name="T15" fmla="*/ 106 h 106"/>
                  <a:gd name="T16" fmla="*/ 90 w 108"/>
                  <a:gd name="T17" fmla="*/ 88 h 106"/>
                  <a:gd name="T18" fmla="*/ 108 w 108"/>
                  <a:gd name="T19" fmla="*/ 75 h 106"/>
                  <a:gd name="T20" fmla="*/ 108 w 108"/>
                  <a:gd name="T21" fmla="*/ 0 h 106"/>
                  <a:gd name="T22" fmla="*/ 55 w 108"/>
                  <a:gd name="T23" fmla="*/ 0 h 106"/>
                  <a:gd name="T24" fmla="*/ 1 w 108"/>
                  <a:gd name="T2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06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17" y="88"/>
                    </a:lnTo>
                    <a:lnTo>
                      <a:pt x="34" y="106"/>
                    </a:lnTo>
                    <a:lnTo>
                      <a:pt x="55" y="106"/>
                    </a:lnTo>
                    <a:lnTo>
                      <a:pt x="55" y="106"/>
                    </a:lnTo>
                    <a:lnTo>
                      <a:pt x="74" y="106"/>
                    </a:lnTo>
                    <a:lnTo>
                      <a:pt x="90" y="88"/>
                    </a:lnTo>
                    <a:lnTo>
                      <a:pt x="108" y="75"/>
                    </a:lnTo>
                    <a:lnTo>
                      <a:pt x="108" y="0"/>
                    </a:lnTo>
                    <a:lnTo>
                      <a:pt x="5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5735371" y="516064"/>
                <a:ext cx="767641" cy="967785"/>
              </a:xfrm>
              <a:custGeom>
                <a:avLst/>
                <a:gdLst>
                  <a:gd name="T0" fmla="*/ 213 w 215"/>
                  <a:gd name="T1" fmla="*/ 94 h 271"/>
                  <a:gd name="T2" fmla="*/ 164 w 215"/>
                  <a:gd name="T3" fmla="*/ 15 h 271"/>
                  <a:gd name="T4" fmla="*/ 112 w 215"/>
                  <a:gd name="T5" fmla="*/ 0 h 271"/>
                  <a:gd name="T6" fmla="*/ 107 w 215"/>
                  <a:gd name="T7" fmla="*/ 0 h 271"/>
                  <a:gd name="T8" fmla="*/ 36 w 215"/>
                  <a:gd name="T9" fmla="*/ 28 h 271"/>
                  <a:gd name="T10" fmla="*/ 20 w 215"/>
                  <a:gd name="T11" fmla="*/ 45 h 271"/>
                  <a:gd name="T12" fmla="*/ 0 w 215"/>
                  <a:gd name="T13" fmla="*/ 103 h 271"/>
                  <a:gd name="T14" fmla="*/ 3 w 215"/>
                  <a:gd name="T15" fmla="*/ 128 h 271"/>
                  <a:gd name="T16" fmla="*/ 4 w 215"/>
                  <a:gd name="T17" fmla="*/ 127 h 271"/>
                  <a:gd name="T18" fmla="*/ 34 w 215"/>
                  <a:gd name="T19" fmla="*/ 127 h 271"/>
                  <a:gd name="T20" fmla="*/ 52 w 215"/>
                  <a:gd name="T21" fmla="*/ 74 h 271"/>
                  <a:gd name="T22" fmla="*/ 57 w 215"/>
                  <a:gd name="T23" fmla="*/ 70 h 271"/>
                  <a:gd name="T24" fmla="*/ 62 w 215"/>
                  <a:gd name="T25" fmla="*/ 75 h 271"/>
                  <a:gd name="T26" fmla="*/ 74 w 215"/>
                  <a:gd name="T27" fmla="*/ 120 h 271"/>
                  <a:gd name="T28" fmla="*/ 92 w 215"/>
                  <a:gd name="T29" fmla="*/ 45 h 271"/>
                  <a:gd name="T30" fmla="*/ 97 w 215"/>
                  <a:gd name="T31" fmla="*/ 41 h 271"/>
                  <a:gd name="T32" fmla="*/ 103 w 215"/>
                  <a:gd name="T33" fmla="*/ 45 h 271"/>
                  <a:gd name="T34" fmla="*/ 117 w 215"/>
                  <a:gd name="T35" fmla="*/ 126 h 271"/>
                  <a:gd name="T36" fmla="*/ 126 w 215"/>
                  <a:gd name="T37" fmla="*/ 108 h 271"/>
                  <a:gd name="T38" fmla="*/ 132 w 215"/>
                  <a:gd name="T39" fmla="*/ 104 h 271"/>
                  <a:gd name="T40" fmla="*/ 137 w 215"/>
                  <a:gd name="T41" fmla="*/ 109 h 271"/>
                  <a:gd name="T42" fmla="*/ 141 w 215"/>
                  <a:gd name="T43" fmla="*/ 127 h 271"/>
                  <a:gd name="T44" fmla="*/ 160 w 215"/>
                  <a:gd name="T45" fmla="*/ 127 h 271"/>
                  <a:gd name="T46" fmla="*/ 164 w 215"/>
                  <a:gd name="T47" fmla="*/ 127 h 271"/>
                  <a:gd name="T48" fmla="*/ 176 w 215"/>
                  <a:gd name="T49" fmla="*/ 119 h 271"/>
                  <a:gd name="T50" fmla="*/ 189 w 215"/>
                  <a:gd name="T51" fmla="*/ 132 h 271"/>
                  <a:gd name="T52" fmla="*/ 176 w 215"/>
                  <a:gd name="T53" fmla="*/ 146 h 271"/>
                  <a:gd name="T54" fmla="*/ 164 w 215"/>
                  <a:gd name="T55" fmla="*/ 138 h 271"/>
                  <a:gd name="T56" fmla="*/ 160 w 215"/>
                  <a:gd name="T57" fmla="*/ 138 h 271"/>
                  <a:gd name="T58" fmla="*/ 136 w 215"/>
                  <a:gd name="T59" fmla="*/ 138 h 271"/>
                  <a:gd name="T60" fmla="*/ 136 w 215"/>
                  <a:gd name="T61" fmla="*/ 138 h 271"/>
                  <a:gd name="T62" fmla="*/ 131 w 215"/>
                  <a:gd name="T63" fmla="*/ 133 h 271"/>
                  <a:gd name="T64" fmla="*/ 130 w 215"/>
                  <a:gd name="T65" fmla="*/ 131 h 271"/>
                  <a:gd name="T66" fmla="*/ 120 w 215"/>
                  <a:gd name="T67" fmla="*/ 161 h 271"/>
                  <a:gd name="T68" fmla="*/ 115 w 215"/>
                  <a:gd name="T69" fmla="*/ 165 h 271"/>
                  <a:gd name="T70" fmla="*/ 110 w 215"/>
                  <a:gd name="T71" fmla="*/ 160 h 271"/>
                  <a:gd name="T72" fmla="*/ 97 w 215"/>
                  <a:gd name="T73" fmla="*/ 106 h 271"/>
                  <a:gd name="T74" fmla="*/ 79 w 215"/>
                  <a:gd name="T75" fmla="*/ 200 h 271"/>
                  <a:gd name="T76" fmla="*/ 74 w 215"/>
                  <a:gd name="T77" fmla="*/ 205 h 271"/>
                  <a:gd name="T78" fmla="*/ 74 w 215"/>
                  <a:gd name="T79" fmla="*/ 205 h 271"/>
                  <a:gd name="T80" fmla="*/ 69 w 215"/>
                  <a:gd name="T81" fmla="*/ 200 h 271"/>
                  <a:gd name="T82" fmla="*/ 55 w 215"/>
                  <a:gd name="T83" fmla="*/ 112 h 271"/>
                  <a:gd name="T84" fmla="*/ 43 w 215"/>
                  <a:gd name="T85" fmla="*/ 134 h 271"/>
                  <a:gd name="T86" fmla="*/ 38 w 215"/>
                  <a:gd name="T87" fmla="*/ 138 h 271"/>
                  <a:gd name="T88" fmla="*/ 5 w 215"/>
                  <a:gd name="T89" fmla="*/ 138 h 271"/>
                  <a:gd name="T90" fmla="*/ 15 w 215"/>
                  <a:gd name="T91" fmla="*/ 162 h 271"/>
                  <a:gd name="T92" fmla="*/ 26 w 215"/>
                  <a:gd name="T93" fmla="*/ 179 h 271"/>
                  <a:gd name="T94" fmla="*/ 40 w 215"/>
                  <a:gd name="T95" fmla="*/ 213 h 271"/>
                  <a:gd name="T96" fmla="*/ 44 w 215"/>
                  <a:gd name="T97" fmla="*/ 236 h 271"/>
                  <a:gd name="T98" fmla="*/ 52 w 215"/>
                  <a:gd name="T99" fmla="*/ 260 h 271"/>
                  <a:gd name="T100" fmla="*/ 57 w 215"/>
                  <a:gd name="T101" fmla="*/ 262 h 271"/>
                  <a:gd name="T102" fmla="*/ 66 w 215"/>
                  <a:gd name="T103" fmla="*/ 271 h 271"/>
                  <a:gd name="T104" fmla="*/ 107 w 215"/>
                  <a:gd name="T105" fmla="*/ 271 h 271"/>
                  <a:gd name="T106" fmla="*/ 149 w 215"/>
                  <a:gd name="T107" fmla="*/ 271 h 271"/>
                  <a:gd name="T108" fmla="*/ 157 w 215"/>
                  <a:gd name="T109" fmla="*/ 262 h 271"/>
                  <a:gd name="T110" fmla="*/ 159 w 215"/>
                  <a:gd name="T111" fmla="*/ 262 h 271"/>
                  <a:gd name="T112" fmla="*/ 171 w 215"/>
                  <a:gd name="T113" fmla="*/ 238 h 271"/>
                  <a:gd name="T114" fmla="*/ 172 w 215"/>
                  <a:gd name="T115" fmla="*/ 225 h 271"/>
                  <a:gd name="T116" fmla="*/ 173 w 215"/>
                  <a:gd name="T117" fmla="*/ 221 h 271"/>
                  <a:gd name="T118" fmla="*/ 193 w 215"/>
                  <a:gd name="T119" fmla="*/ 170 h 271"/>
                  <a:gd name="T120" fmla="*/ 196 w 215"/>
                  <a:gd name="T121" fmla="*/ 166 h 271"/>
                  <a:gd name="T122" fmla="*/ 213 w 215"/>
                  <a:gd name="T123" fmla="*/ 119 h 271"/>
                  <a:gd name="T124" fmla="*/ 213 w 215"/>
                  <a:gd name="T125" fmla="*/ 9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" h="271">
                    <a:moveTo>
                      <a:pt x="213" y="94"/>
                    </a:moveTo>
                    <a:cubicBezTo>
                      <a:pt x="208" y="51"/>
                      <a:pt x="186" y="28"/>
                      <a:pt x="164" y="15"/>
                    </a:cubicBezTo>
                    <a:cubicBezTo>
                      <a:pt x="149" y="6"/>
                      <a:pt x="130" y="0"/>
                      <a:pt x="112" y="0"/>
                    </a:cubicBezTo>
                    <a:cubicBezTo>
                      <a:pt x="110" y="0"/>
                      <a:pt x="109" y="0"/>
                      <a:pt x="107" y="0"/>
                    </a:cubicBezTo>
                    <a:cubicBezTo>
                      <a:pt x="74" y="1"/>
                      <a:pt x="50" y="16"/>
                      <a:pt x="36" y="28"/>
                    </a:cubicBezTo>
                    <a:cubicBezTo>
                      <a:pt x="25" y="37"/>
                      <a:pt x="20" y="45"/>
                      <a:pt x="20" y="45"/>
                    </a:cubicBezTo>
                    <a:cubicBezTo>
                      <a:pt x="6" y="65"/>
                      <a:pt x="0" y="84"/>
                      <a:pt x="0" y="103"/>
                    </a:cubicBezTo>
                    <a:cubicBezTo>
                      <a:pt x="0" y="112"/>
                      <a:pt x="1" y="120"/>
                      <a:pt x="3" y="128"/>
                    </a:cubicBezTo>
                    <a:cubicBezTo>
                      <a:pt x="3" y="127"/>
                      <a:pt x="4" y="127"/>
                      <a:pt x="4" y="127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3" y="71"/>
                      <a:pt x="55" y="70"/>
                      <a:pt x="57" y="70"/>
                    </a:cubicBezTo>
                    <a:cubicBezTo>
                      <a:pt x="60" y="70"/>
                      <a:pt x="62" y="72"/>
                      <a:pt x="62" y="75"/>
                    </a:cubicBezTo>
                    <a:cubicBezTo>
                      <a:pt x="74" y="120"/>
                      <a:pt x="74" y="120"/>
                      <a:pt x="74" y="120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2" y="43"/>
                      <a:pt x="95" y="41"/>
                      <a:pt x="97" y="41"/>
                    </a:cubicBezTo>
                    <a:cubicBezTo>
                      <a:pt x="100" y="41"/>
                      <a:pt x="102" y="43"/>
                      <a:pt x="103" y="45"/>
                    </a:cubicBezTo>
                    <a:cubicBezTo>
                      <a:pt x="117" y="126"/>
                      <a:pt x="117" y="126"/>
                      <a:pt x="117" y="126"/>
                    </a:cubicBezTo>
                    <a:cubicBezTo>
                      <a:pt x="126" y="108"/>
                      <a:pt x="126" y="108"/>
                      <a:pt x="126" y="108"/>
                    </a:cubicBezTo>
                    <a:cubicBezTo>
                      <a:pt x="127" y="106"/>
                      <a:pt x="129" y="104"/>
                      <a:pt x="132" y="104"/>
                    </a:cubicBezTo>
                    <a:cubicBezTo>
                      <a:pt x="134" y="104"/>
                      <a:pt x="136" y="106"/>
                      <a:pt x="137" y="109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60" y="127"/>
                      <a:pt x="160" y="127"/>
                      <a:pt x="160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6" y="122"/>
                      <a:pt x="171" y="119"/>
                      <a:pt x="176" y="119"/>
                    </a:cubicBezTo>
                    <a:cubicBezTo>
                      <a:pt x="183" y="119"/>
                      <a:pt x="189" y="125"/>
                      <a:pt x="189" y="132"/>
                    </a:cubicBezTo>
                    <a:cubicBezTo>
                      <a:pt x="189" y="140"/>
                      <a:pt x="183" y="146"/>
                      <a:pt x="176" y="146"/>
                    </a:cubicBezTo>
                    <a:cubicBezTo>
                      <a:pt x="170" y="146"/>
                      <a:pt x="166" y="142"/>
                      <a:pt x="164" y="138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4" y="138"/>
                      <a:pt x="131" y="136"/>
                      <a:pt x="131" y="133"/>
                    </a:cubicBezTo>
                    <a:cubicBezTo>
                      <a:pt x="130" y="131"/>
                      <a:pt x="130" y="131"/>
                      <a:pt x="130" y="131"/>
                    </a:cubicBezTo>
                    <a:cubicBezTo>
                      <a:pt x="120" y="161"/>
                      <a:pt x="120" y="161"/>
                      <a:pt x="120" y="161"/>
                    </a:cubicBezTo>
                    <a:cubicBezTo>
                      <a:pt x="119" y="164"/>
                      <a:pt x="117" y="165"/>
                      <a:pt x="115" y="165"/>
                    </a:cubicBezTo>
                    <a:cubicBezTo>
                      <a:pt x="112" y="165"/>
                      <a:pt x="110" y="163"/>
                      <a:pt x="110" y="160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3"/>
                      <a:pt x="77" y="205"/>
                      <a:pt x="74" y="205"/>
                    </a:cubicBezTo>
                    <a:cubicBezTo>
                      <a:pt x="74" y="205"/>
                      <a:pt x="74" y="205"/>
                      <a:pt x="74" y="205"/>
                    </a:cubicBezTo>
                    <a:cubicBezTo>
                      <a:pt x="71" y="205"/>
                      <a:pt x="69" y="203"/>
                      <a:pt x="69" y="200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6"/>
                      <a:pt x="41" y="138"/>
                      <a:pt x="38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47"/>
                      <a:pt x="12" y="155"/>
                      <a:pt x="15" y="162"/>
                    </a:cubicBezTo>
                    <a:cubicBezTo>
                      <a:pt x="21" y="173"/>
                      <a:pt x="26" y="179"/>
                      <a:pt x="26" y="179"/>
                    </a:cubicBezTo>
                    <a:cubicBezTo>
                      <a:pt x="33" y="189"/>
                      <a:pt x="38" y="202"/>
                      <a:pt x="40" y="213"/>
                    </a:cubicBezTo>
                    <a:cubicBezTo>
                      <a:pt x="44" y="229"/>
                      <a:pt x="44" y="236"/>
                      <a:pt x="44" y="236"/>
                    </a:cubicBezTo>
                    <a:cubicBezTo>
                      <a:pt x="44" y="250"/>
                      <a:pt x="49" y="258"/>
                      <a:pt x="52" y="260"/>
                    </a:cubicBezTo>
                    <a:cubicBezTo>
                      <a:pt x="53" y="261"/>
                      <a:pt x="55" y="262"/>
                      <a:pt x="57" y="262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107" y="271"/>
                      <a:pt x="107" y="271"/>
                      <a:pt x="107" y="271"/>
                    </a:cubicBezTo>
                    <a:cubicBezTo>
                      <a:pt x="149" y="271"/>
                      <a:pt x="149" y="271"/>
                      <a:pt x="149" y="271"/>
                    </a:cubicBezTo>
                    <a:cubicBezTo>
                      <a:pt x="157" y="262"/>
                      <a:pt x="157" y="262"/>
                      <a:pt x="157" y="262"/>
                    </a:cubicBezTo>
                    <a:cubicBezTo>
                      <a:pt x="159" y="262"/>
                      <a:pt x="159" y="262"/>
                      <a:pt x="159" y="262"/>
                    </a:cubicBezTo>
                    <a:cubicBezTo>
                      <a:pt x="166" y="261"/>
                      <a:pt x="171" y="247"/>
                      <a:pt x="171" y="238"/>
                    </a:cubicBezTo>
                    <a:cubicBezTo>
                      <a:pt x="172" y="229"/>
                      <a:pt x="172" y="225"/>
                      <a:pt x="172" y="225"/>
                    </a:cubicBezTo>
                    <a:cubicBezTo>
                      <a:pt x="172" y="224"/>
                      <a:pt x="172" y="223"/>
                      <a:pt x="173" y="221"/>
                    </a:cubicBezTo>
                    <a:cubicBezTo>
                      <a:pt x="175" y="200"/>
                      <a:pt x="193" y="170"/>
                      <a:pt x="193" y="170"/>
                    </a:cubicBezTo>
                    <a:cubicBezTo>
                      <a:pt x="194" y="169"/>
                      <a:pt x="195" y="168"/>
                      <a:pt x="196" y="166"/>
                    </a:cubicBezTo>
                    <a:cubicBezTo>
                      <a:pt x="207" y="151"/>
                      <a:pt x="211" y="133"/>
                      <a:pt x="213" y="119"/>
                    </a:cubicBezTo>
                    <a:cubicBezTo>
                      <a:pt x="215" y="105"/>
                      <a:pt x="213" y="94"/>
                      <a:pt x="213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9441" y="4392122"/>
            <a:ext cx="3886610" cy="578381"/>
            <a:chOff x="2195736" y="5733256"/>
            <a:chExt cx="4824536" cy="524708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5736" y="5831395"/>
              <a:ext cx="4824535" cy="42656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kern="0" cap="all" dirty="0" smtClean="0">
                  <a:solidFill>
                    <a:srgbClr val="FFFFFF"/>
                  </a:solidFill>
                </a:rPr>
                <a:t>Delivery CTO Organization</a:t>
              </a:r>
              <a:endParaRPr lang="en-US" b="1" kern="0" cap="all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526745" y="4434602"/>
            <a:ext cx="3360455" cy="578390"/>
            <a:chOff x="2195736" y="5733256"/>
            <a:chExt cx="4824536" cy="504056"/>
          </a:xfrm>
          <a:solidFill>
            <a:schemeClr val="tx1"/>
          </a:solidFill>
        </p:grpSpPr>
        <p:sp>
          <p:nvSpPr>
            <p:cNvPr id="10" name="Rectangle 9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95736" y="5831395"/>
              <a:ext cx="4824535" cy="3218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kern="0" cap="all" dirty="0" smtClean="0">
                  <a:solidFill>
                    <a:srgbClr val="FFFFFF"/>
                  </a:solidFill>
                </a:rPr>
                <a:t>Change management</a:t>
              </a:r>
              <a:endParaRPr lang="en-US" b="1" kern="0" cap="all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32033" y="5246607"/>
            <a:ext cx="755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Promoting the best ways to deliver software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31170" y="4392113"/>
            <a:ext cx="3360455" cy="578390"/>
            <a:chOff x="2195736" y="5733256"/>
            <a:chExt cx="4824536" cy="504056"/>
          </a:xfrm>
          <a:solidFill>
            <a:schemeClr val="tx1"/>
          </a:solidFill>
        </p:grpSpPr>
        <p:sp>
          <p:nvSpPr>
            <p:cNvPr id="14" name="Rectangle 13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95736" y="5831395"/>
              <a:ext cx="4824535" cy="3218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kern="0" cap="all" dirty="0" smtClean="0">
                  <a:solidFill>
                    <a:srgbClr val="FFFFFF"/>
                  </a:solidFill>
                </a:rPr>
                <a:t>expertise</a:t>
              </a:r>
              <a:endParaRPr lang="en-US" b="1" kern="0" cap="all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26" name="Picture 2" descr="https://pbs.twimg.com/profile_images/477418401434845184/edyhPy-o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03" y="1820345"/>
            <a:ext cx="1764842" cy="17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rishikesh Kare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45" y="1645800"/>
            <a:ext cx="1939387" cy="193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115916" y="3560736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Hrishi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5102" y="3568130"/>
            <a:ext cx="844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Vinaya</a:t>
            </a:r>
          </a:p>
        </p:txBody>
      </p:sp>
    </p:spTree>
    <p:extLst>
      <p:ext uri="{BB962C8B-B14F-4D97-AF65-F5344CB8AC3E}">
        <p14:creationId xmlns:p14="http://schemas.microsoft.com/office/powerpoint/2010/main" val="120869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Questions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31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2534218" y="552808"/>
            <a:ext cx="6219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Our track record is unmatched</a:t>
            </a:r>
            <a:endParaRPr lang="en-GB" sz="2800" b="1" dirty="0">
              <a:solidFill>
                <a:srgbClr val="FFFF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74470" y="546653"/>
            <a:ext cx="14585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AAB300"/>
              </a:buClr>
            </a:pPr>
            <a:r>
              <a:rPr lang="en-US" sz="1600" b="1" dirty="0" smtClean="0">
                <a:solidFill>
                  <a:srgbClr val="FFFFFF"/>
                </a:solidFill>
              </a:rPr>
              <a:t>TRACK RECORD</a:t>
            </a:r>
            <a:endParaRPr lang="en-US" sz="1600" b="1" dirty="0">
              <a:solidFill>
                <a:srgbClr val="FFFFFF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77837" y="2554244"/>
            <a:ext cx="11233150" cy="2370138"/>
            <a:chOff x="622300" y="2425184"/>
            <a:chExt cx="11233150" cy="2370138"/>
          </a:xfrm>
        </p:grpSpPr>
        <p:sp>
          <p:nvSpPr>
            <p:cNvPr id="11" name="Rectangle 10"/>
            <p:cNvSpPr/>
            <p:nvPr/>
          </p:nvSpPr>
          <p:spPr>
            <a:xfrm>
              <a:off x="3346389" y="2480713"/>
              <a:ext cx="8509061" cy="2259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9600" b="1" dirty="0" smtClean="0">
                  <a:solidFill>
                    <a:srgbClr val="AAB300"/>
                  </a:solidFill>
                </a:rPr>
                <a:t>30+ YEARS </a:t>
              </a:r>
              <a:br>
                <a:rPr lang="en-GB" sz="9600" b="1" dirty="0" smtClean="0">
                  <a:solidFill>
                    <a:srgbClr val="AAB300"/>
                  </a:solidFill>
                </a:rPr>
              </a:br>
              <a:r>
                <a:rPr lang="en-GB" sz="8000" dirty="0" smtClean="0">
                  <a:solidFill>
                    <a:srgbClr val="FFFFFF"/>
                  </a:solidFill>
                </a:rPr>
                <a:t>OF EXPERIENCE</a:t>
              </a:r>
              <a:endParaRPr lang="en-GB" sz="8000" dirty="0">
                <a:solidFill>
                  <a:srgbClr val="FFFFFF"/>
                </a:solidFill>
              </a:endParaRPr>
            </a:p>
          </p:txBody>
        </p:sp>
        <p:grpSp>
          <p:nvGrpSpPr>
            <p:cNvPr id="126" name="Group 43"/>
            <p:cNvGrpSpPr>
              <a:grpSpLocks noChangeAspect="1"/>
            </p:cNvGrpSpPr>
            <p:nvPr/>
          </p:nvGrpSpPr>
          <p:grpSpPr bwMode="auto">
            <a:xfrm>
              <a:off x="622300" y="2425184"/>
              <a:ext cx="2366188" cy="2370138"/>
              <a:chOff x="308" y="1751"/>
              <a:chExt cx="1198" cy="1200"/>
            </a:xfrm>
            <a:solidFill>
              <a:schemeClr val="accent2"/>
            </a:solidFill>
          </p:grpSpPr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308" y="2618"/>
                <a:ext cx="970" cy="333"/>
              </a:xfrm>
              <a:custGeom>
                <a:avLst/>
                <a:gdLst>
                  <a:gd name="T0" fmla="*/ 58 w 408"/>
                  <a:gd name="T1" fmla="*/ 34 h 140"/>
                  <a:gd name="T2" fmla="*/ 388 w 408"/>
                  <a:gd name="T3" fmla="*/ 34 h 140"/>
                  <a:gd name="T4" fmla="*/ 408 w 408"/>
                  <a:gd name="T5" fmla="*/ 0 h 140"/>
                  <a:gd name="T6" fmla="*/ 64 w 408"/>
                  <a:gd name="T7" fmla="*/ 0 h 140"/>
                  <a:gd name="T8" fmla="*/ 0 w 408"/>
                  <a:gd name="T9" fmla="*/ 70 h 140"/>
                  <a:gd name="T10" fmla="*/ 64 w 408"/>
                  <a:gd name="T11" fmla="*/ 140 h 140"/>
                  <a:gd name="T12" fmla="*/ 408 w 408"/>
                  <a:gd name="T13" fmla="*/ 140 h 140"/>
                  <a:gd name="T14" fmla="*/ 388 w 408"/>
                  <a:gd name="T15" fmla="*/ 106 h 140"/>
                  <a:gd name="T16" fmla="*/ 58 w 408"/>
                  <a:gd name="T17" fmla="*/ 106 h 140"/>
                  <a:gd name="T18" fmla="*/ 47 w 408"/>
                  <a:gd name="T19" fmla="*/ 96 h 140"/>
                  <a:gd name="T20" fmla="*/ 58 w 408"/>
                  <a:gd name="T21" fmla="*/ 86 h 140"/>
                  <a:gd name="T22" fmla="*/ 383 w 408"/>
                  <a:gd name="T23" fmla="*/ 86 h 140"/>
                  <a:gd name="T24" fmla="*/ 383 w 408"/>
                  <a:gd name="T25" fmla="*/ 54 h 140"/>
                  <a:gd name="T26" fmla="*/ 58 w 408"/>
                  <a:gd name="T27" fmla="*/ 54 h 140"/>
                  <a:gd name="T28" fmla="*/ 47 w 408"/>
                  <a:gd name="T29" fmla="*/ 43 h 140"/>
                  <a:gd name="T30" fmla="*/ 58 w 408"/>
                  <a:gd name="T31" fmla="*/ 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140">
                    <a:moveTo>
                      <a:pt x="58" y="34"/>
                    </a:moveTo>
                    <a:cubicBezTo>
                      <a:pt x="388" y="34"/>
                      <a:pt x="388" y="34"/>
                      <a:pt x="388" y="34"/>
                    </a:cubicBezTo>
                    <a:cubicBezTo>
                      <a:pt x="392" y="22"/>
                      <a:pt x="399" y="10"/>
                      <a:pt x="40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8" y="0"/>
                      <a:pt x="0" y="31"/>
                      <a:pt x="0" y="70"/>
                    </a:cubicBezTo>
                    <a:cubicBezTo>
                      <a:pt x="0" y="109"/>
                      <a:pt x="28" y="140"/>
                      <a:pt x="64" y="140"/>
                    </a:cubicBezTo>
                    <a:cubicBezTo>
                      <a:pt x="408" y="140"/>
                      <a:pt x="408" y="140"/>
                      <a:pt x="408" y="140"/>
                    </a:cubicBezTo>
                    <a:cubicBezTo>
                      <a:pt x="399" y="130"/>
                      <a:pt x="392" y="119"/>
                      <a:pt x="388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52" y="106"/>
                      <a:pt x="47" y="102"/>
                      <a:pt x="47" y="96"/>
                    </a:cubicBezTo>
                    <a:cubicBezTo>
                      <a:pt x="47" y="90"/>
                      <a:pt x="52" y="86"/>
                      <a:pt x="58" y="86"/>
                    </a:cubicBezTo>
                    <a:cubicBezTo>
                      <a:pt x="383" y="86"/>
                      <a:pt x="383" y="86"/>
                      <a:pt x="383" y="86"/>
                    </a:cubicBezTo>
                    <a:cubicBezTo>
                      <a:pt x="382" y="75"/>
                      <a:pt x="382" y="64"/>
                      <a:pt x="383" y="5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2" y="54"/>
                      <a:pt x="47" y="49"/>
                      <a:pt x="47" y="43"/>
                    </a:cubicBezTo>
                    <a:cubicBezTo>
                      <a:pt x="47" y="38"/>
                      <a:pt x="52" y="34"/>
                      <a:pt x="5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45"/>
              <p:cNvSpPr>
                <a:spLocks/>
              </p:cNvSpPr>
              <p:nvPr/>
            </p:nvSpPr>
            <p:spPr bwMode="auto">
              <a:xfrm>
                <a:off x="537" y="2186"/>
                <a:ext cx="969" cy="335"/>
              </a:xfrm>
              <a:custGeom>
                <a:avLst/>
                <a:gdLst>
                  <a:gd name="T0" fmla="*/ 344 w 408"/>
                  <a:gd name="T1" fmla="*/ 0 h 141"/>
                  <a:gd name="T2" fmla="*/ 0 w 408"/>
                  <a:gd name="T3" fmla="*/ 0 h 141"/>
                  <a:gd name="T4" fmla="*/ 20 w 408"/>
                  <a:gd name="T5" fmla="*/ 34 h 141"/>
                  <a:gd name="T6" fmla="*/ 348 w 408"/>
                  <a:gd name="T7" fmla="*/ 34 h 141"/>
                  <a:gd name="T8" fmla="*/ 358 w 408"/>
                  <a:gd name="T9" fmla="*/ 44 h 141"/>
                  <a:gd name="T10" fmla="*/ 348 w 408"/>
                  <a:gd name="T11" fmla="*/ 54 h 141"/>
                  <a:gd name="T12" fmla="*/ 25 w 408"/>
                  <a:gd name="T13" fmla="*/ 54 h 141"/>
                  <a:gd name="T14" fmla="*/ 25 w 408"/>
                  <a:gd name="T15" fmla="*/ 86 h 141"/>
                  <a:gd name="T16" fmla="*/ 348 w 408"/>
                  <a:gd name="T17" fmla="*/ 86 h 141"/>
                  <a:gd name="T18" fmla="*/ 358 w 408"/>
                  <a:gd name="T19" fmla="*/ 97 h 141"/>
                  <a:gd name="T20" fmla="*/ 348 w 408"/>
                  <a:gd name="T21" fmla="*/ 107 h 141"/>
                  <a:gd name="T22" fmla="*/ 20 w 408"/>
                  <a:gd name="T23" fmla="*/ 107 h 141"/>
                  <a:gd name="T24" fmla="*/ 0 w 408"/>
                  <a:gd name="T25" fmla="*/ 141 h 141"/>
                  <a:gd name="T26" fmla="*/ 344 w 408"/>
                  <a:gd name="T27" fmla="*/ 141 h 141"/>
                  <a:gd name="T28" fmla="*/ 408 w 408"/>
                  <a:gd name="T29" fmla="*/ 71 h 141"/>
                  <a:gd name="T30" fmla="*/ 344 w 408"/>
                  <a:gd name="T31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141">
                    <a:moveTo>
                      <a:pt x="3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10"/>
                      <a:pt x="16" y="21"/>
                      <a:pt x="20" y="34"/>
                    </a:cubicBezTo>
                    <a:cubicBezTo>
                      <a:pt x="348" y="34"/>
                      <a:pt x="348" y="34"/>
                      <a:pt x="348" y="34"/>
                    </a:cubicBezTo>
                    <a:cubicBezTo>
                      <a:pt x="353" y="34"/>
                      <a:pt x="358" y="38"/>
                      <a:pt x="358" y="44"/>
                    </a:cubicBezTo>
                    <a:cubicBezTo>
                      <a:pt x="358" y="50"/>
                      <a:pt x="354" y="54"/>
                      <a:pt x="348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6" y="65"/>
                      <a:pt x="26" y="76"/>
                      <a:pt x="25" y="86"/>
                    </a:cubicBezTo>
                    <a:cubicBezTo>
                      <a:pt x="348" y="86"/>
                      <a:pt x="348" y="86"/>
                      <a:pt x="348" y="86"/>
                    </a:cubicBezTo>
                    <a:cubicBezTo>
                      <a:pt x="353" y="86"/>
                      <a:pt x="358" y="91"/>
                      <a:pt x="358" y="97"/>
                    </a:cubicBezTo>
                    <a:cubicBezTo>
                      <a:pt x="358" y="102"/>
                      <a:pt x="354" y="107"/>
                      <a:pt x="348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6" y="119"/>
                      <a:pt x="9" y="131"/>
                      <a:pt x="0" y="141"/>
                    </a:cubicBezTo>
                    <a:cubicBezTo>
                      <a:pt x="344" y="141"/>
                      <a:pt x="344" y="141"/>
                      <a:pt x="344" y="141"/>
                    </a:cubicBezTo>
                    <a:cubicBezTo>
                      <a:pt x="380" y="141"/>
                      <a:pt x="408" y="110"/>
                      <a:pt x="408" y="71"/>
                    </a:cubicBezTo>
                    <a:cubicBezTo>
                      <a:pt x="408" y="32"/>
                      <a:pt x="380" y="0"/>
                      <a:pt x="3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46"/>
              <p:cNvSpPr>
                <a:spLocks/>
              </p:cNvSpPr>
              <p:nvPr/>
            </p:nvSpPr>
            <p:spPr bwMode="auto">
              <a:xfrm>
                <a:off x="308" y="1751"/>
                <a:ext cx="970" cy="335"/>
              </a:xfrm>
              <a:custGeom>
                <a:avLst/>
                <a:gdLst>
                  <a:gd name="T0" fmla="*/ 64 w 408"/>
                  <a:gd name="T1" fmla="*/ 141 h 141"/>
                  <a:gd name="T2" fmla="*/ 408 w 408"/>
                  <a:gd name="T3" fmla="*/ 141 h 141"/>
                  <a:gd name="T4" fmla="*/ 388 w 408"/>
                  <a:gd name="T5" fmla="*/ 107 h 141"/>
                  <a:gd name="T6" fmla="*/ 63 w 408"/>
                  <a:gd name="T7" fmla="*/ 107 h 141"/>
                  <a:gd name="T8" fmla="*/ 52 w 408"/>
                  <a:gd name="T9" fmla="*/ 97 h 141"/>
                  <a:gd name="T10" fmla="*/ 63 w 408"/>
                  <a:gd name="T11" fmla="*/ 87 h 141"/>
                  <a:gd name="T12" fmla="*/ 383 w 408"/>
                  <a:gd name="T13" fmla="*/ 87 h 141"/>
                  <a:gd name="T14" fmla="*/ 383 w 408"/>
                  <a:gd name="T15" fmla="*/ 55 h 141"/>
                  <a:gd name="T16" fmla="*/ 63 w 408"/>
                  <a:gd name="T17" fmla="*/ 55 h 141"/>
                  <a:gd name="T18" fmla="*/ 52 w 408"/>
                  <a:gd name="T19" fmla="*/ 44 h 141"/>
                  <a:gd name="T20" fmla="*/ 63 w 408"/>
                  <a:gd name="T21" fmla="*/ 34 h 141"/>
                  <a:gd name="T22" fmla="*/ 388 w 408"/>
                  <a:gd name="T23" fmla="*/ 34 h 141"/>
                  <a:gd name="T24" fmla="*/ 408 w 408"/>
                  <a:gd name="T25" fmla="*/ 0 h 141"/>
                  <a:gd name="T26" fmla="*/ 64 w 408"/>
                  <a:gd name="T27" fmla="*/ 0 h 141"/>
                  <a:gd name="T28" fmla="*/ 0 w 408"/>
                  <a:gd name="T29" fmla="*/ 71 h 141"/>
                  <a:gd name="T30" fmla="*/ 64 w 408"/>
                  <a:gd name="T3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141">
                    <a:moveTo>
                      <a:pt x="64" y="141"/>
                    </a:moveTo>
                    <a:cubicBezTo>
                      <a:pt x="408" y="141"/>
                      <a:pt x="408" y="141"/>
                      <a:pt x="408" y="141"/>
                    </a:cubicBezTo>
                    <a:cubicBezTo>
                      <a:pt x="399" y="131"/>
                      <a:pt x="392" y="120"/>
                      <a:pt x="388" y="1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57" y="107"/>
                      <a:pt x="52" y="103"/>
                      <a:pt x="52" y="97"/>
                    </a:cubicBezTo>
                    <a:cubicBezTo>
                      <a:pt x="52" y="91"/>
                      <a:pt x="57" y="87"/>
                      <a:pt x="63" y="87"/>
                    </a:cubicBezTo>
                    <a:cubicBezTo>
                      <a:pt x="383" y="87"/>
                      <a:pt x="383" y="87"/>
                      <a:pt x="383" y="87"/>
                    </a:cubicBezTo>
                    <a:cubicBezTo>
                      <a:pt x="382" y="76"/>
                      <a:pt x="382" y="65"/>
                      <a:pt x="38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7" y="55"/>
                      <a:pt x="52" y="50"/>
                      <a:pt x="52" y="44"/>
                    </a:cubicBezTo>
                    <a:cubicBezTo>
                      <a:pt x="52" y="38"/>
                      <a:pt x="57" y="34"/>
                      <a:pt x="63" y="34"/>
                    </a:cubicBezTo>
                    <a:cubicBezTo>
                      <a:pt x="388" y="34"/>
                      <a:pt x="388" y="34"/>
                      <a:pt x="388" y="34"/>
                    </a:cubicBezTo>
                    <a:cubicBezTo>
                      <a:pt x="392" y="22"/>
                      <a:pt x="399" y="10"/>
                      <a:pt x="40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8" y="1"/>
                      <a:pt x="0" y="32"/>
                      <a:pt x="0" y="71"/>
                    </a:cubicBezTo>
                    <a:cubicBezTo>
                      <a:pt x="0" y="110"/>
                      <a:pt x="28" y="141"/>
                      <a:pt x="6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628650" y="2511285"/>
            <a:ext cx="11020728" cy="2456057"/>
            <a:chOff x="628650" y="2424632"/>
            <a:chExt cx="11020728" cy="2456057"/>
          </a:xfrm>
        </p:grpSpPr>
        <p:sp>
          <p:nvSpPr>
            <p:cNvPr id="133" name="Rectangle 132"/>
            <p:cNvSpPr/>
            <p:nvPr/>
          </p:nvSpPr>
          <p:spPr>
            <a:xfrm>
              <a:off x="3621026" y="2424632"/>
              <a:ext cx="8028352" cy="2456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9600" b="1" dirty="0">
                  <a:solidFill>
                    <a:srgbClr val="F04E98"/>
                  </a:solidFill>
                </a:rPr>
                <a:t>250 </a:t>
              </a:r>
              <a:r>
                <a:rPr lang="en-GB" sz="9600" b="1" dirty="0" smtClean="0">
                  <a:solidFill>
                    <a:srgbClr val="F04E98"/>
                  </a:solidFill>
                </a:rPr>
                <a:t/>
              </a:r>
              <a:br>
                <a:rPr lang="en-GB" sz="9600" b="1" dirty="0" smtClean="0">
                  <a:solidFill>
                    <a:srgbClr val="F04E98"/>
                  </a:solidFill>
                </a:rPr>
              </a:br>
              <a:r>
                <a:rPr lang="en-GB" sz="9600" b="1" dirty="0" smtClean="0">
                  <a:solidFill>
                    <a:srgbClr val="F04E98"/>
                  </a:solidFill>
                </a:rPr>
                <a:t>CUSTOMERS</a:t>
              </a:r>
              <a:endParaRPr lang="en-GB" sz="8000" dirty="0">
                <a:solidFill>
                  <a:srgbClr val="F04E98"/>
                </a:solidFill>
              </a:endParaRPr>
            </a:p>
          </p:txBody>
        </p:sp>
        <p:grpSp>
          <p:nvGrpSpPr>
            <p:cNvPr id="134" name="Group 4"/>
            <p:cNvGrpSpPr>
              <a:grpSpLocks noChangeAspect="1"/>
            </p:cNvGrpSpPr>
            <p:nvPr/>
          </p:nvGrpSpPr>
          <p:grpSpPr bwMode="auto">
            <a:xfrm>
              <a:off x="628650" y="2511248"/>
              <a:ext cx="2506663" cy="2282825"/>
              <a:chOff x="600" y="1468"/>
              <a:chExt cx="1579" cy="1438"/>
            </a:xfrm>
            <a:solidFill>
              <a:schemeClr val="accent5"/>
            </a:solidFill>
          </p:grpSpPr>
          <p:sp>
            <p:nvSpPr>
              <p:cNvPr id="135" name="Freeform 134"/>
              <p:cNvSpPr>
                <a:spLocks/>
              </p:cNvSpPr>
              <p:nvPr/>
            </p:nvSpPr>
            <p:spPr bwMode="auto">
              <a:xfrm>
                <a:off x="1582" y="2737"/>
                <a:ext cx="19" cy="0"/>
              </a:xfrm>
              <a:custGeom>
                <a:avLst/>
                <a:gdLst>
                  <a:gd name="T0" fmla="*/ 2 w 5"/>
                  <a:gd name="T1" fmla="*/ 2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cubicBezTo>
                      <a:pt x="5" y="0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Oval 135"/>
              <p:cNvSpPr>
                <a:spLocks noChangeArrowheads="1"/>
              </p:cNvSpPr>
              <p:nvPr/>
            </p:nvSpPr>
            <p:spPr bwMode="auto">
              <a:xfrm>
                <a:off x="1001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>
                <a:off x="1566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37"/>
              <p:cNvSpPr>
                <a:spLocks/>
              </p:cNvSpPr>
              <p:nvPr/>
            </p:nvSpPr>
            <p:spPr bwMode="auto">
              <a:xfrm>
                <a:off x="635" y="1771"/>
                <a:ext cx="189" cy="369"/>
              </a:xfrm>
              <a:custGeom>
                <a:avLst/>
                <a:gdLst>
                  <a:gd name="T0" fmla="*/ 10 w 48"/>
                  <a:gd name="T1" fmla="*/ 92 h 94"/>
                  <a:gd name="T2" fmla="*/ 25 w 48"/>
                  <a:gd name="T3" fmla="*/ 84 h 94"/>
                  <a:gd name="T4" fmla="*/ 39 w 48"/>
                  <a:gd name="T5" fmla="*/ 30 h 94"/>
                  <a:gd name="T6" fmla="*/ 39 w 48"/>
                  <a:gd name="T7" fmla="*/ 30 h 94"/>
                  <a:gd name="T8" fmla="*/ 48 w 48"/>
                  <a:gd name="T9" fmla="*/ 0 h 94"/>
                  <a:gd name="T10" fmla="*/ 25 w 48"/>
                  <a:gd name="T11" fmla="*/ 10 h 94"/>
                  <a:gd name="T12" fmla="*/ 22 w 48"/>
                  <a:gd name="T13" fmla="*/ 12 h 94"/>
                  <a:gd name="T14" fmla="*/ 18 w 48"/>
                  <a:gd name="T15" fmla="*/ 19 h 94"/>
                  <a:gd name="T16" fmla="*/ 2 w 48"/>
                  <a:gd name="T17" fmla="*/ 78 h 94"/>
                  <a:gd name="T18" fmla="*/ 10 w 48"/>
                  <a:gd name="T19" fmla="*/ 9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94">
                    <a:moveTo>
                      <a:pt x="10" y="92"/>
                    </a:moveTo>
                    <a:cubicBezTo>
                      <a:pt x="16" y="94"/>
                      <a:pt x="23" y="90"/>
                      <a:pt x="25" y="84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1"/>
                      <a:pt x="23" y="12"/>
                      <a:pt x="22" y="12"/>
                    </a:cubicBezTo>
                    <a:cubicBezTo>
                      <a:pt x="20" y="14"/>
                      <a:pt x="18" y="16"/>
                      <a:pt x="18" y="19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0" y="84"/>
                      <a:pt x="4" y="90"/>
                      <a:pt x="10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Oval 9"/>
              <p:cNvSpPr>
                <a:spLocks noChangeArrowheads="1"/>
              </p:cNvSpPr>
              <p:nvPr/>
            </p:nvSpPr>
            <p:spPr bwMode="auto">
              <a:xfrm>
                <a:off x="1001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Oval 10"/>
              <p:cNvSpPr>
                <a:spLocks noChangeArrowheads="1"/>
              </p:cNvSpPr>
              <p:nvPr/>
            </p:nvSpPr>
            <p:spPr bwMode="auto">
              <a:xfrm>
                <a:off x="1566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1"/>
              <p:cNvSpPr>
                <a:spLocks/>
              </p:cNvSpPr>
              <p:nvPr/>
            </p:nvSpPr>
            <p:spPr bwMode="auto">
              <a:xfrm>
                <a:off x="600" y="1684"/>
                <a:ext cx="1045" cy="1222"/>
              </a:xfrm>
              <a:custGeom>
                <a:avLst/>
                <a:gdLst>
                  <a:gd name="T0" fmla="*/ 266 w 266"/>
                  <a:gd name="T1" fmla="*/ 97 h 311"/>
                  <a:gd name="T2" fmla="*/ 255 w 266"/>
                  <a:gd name="T3" fmla="*/ 56 h 311"/>
                  <a:gd name="T4" fmla="*/ 246 w 266"/>
                  <a:gd name="T5" fmla="*/ 83 h 311"/>
                  <a:gd name="T6" fmla="*/ 201 w 266"/>
                  <a:gd name="T7" fmla="*/ 107 h 311"/>
                  <a:gd name="T8" fmla="*/ 156 w 266"/>
                  <a:gd name="T9" fmla="*/ 83 h 311"/>
                  <a:gd name="T10" fmla="*/ 138 w 266"/>
                  <a:gd name="T11" fmla="*/ 29 h 311"/>
                  <a:gd name="T12" fmla="*/ 137 w 266"/>
                  <a:gd name="T13" fmla="*/ 27 h 311"/>
                  <a:gd name="T14" fmla="*/ 112 w 266"/>
                  <a:gd name="T15" fmla="*/ 5 h 311"/>
                  <a:gd name="T16" fmla="*/ 110 w 266"/>
                  <a:gd name="T17" fmla="*/ 4 h 311"/>
                  <a:gd name="T18" fmla="*/ 108 w 266"/>
                  <a:gd name="T19" fmla="*/ 4 h 311"/>
                  <a:gd name="T20" fmla="*/ 64 w 266"/>
                  <a:gd name="T21" fmla="*/ 35 h 311"/>
                  <a:gd name="T22" fmla="*/ 45 w 266"/>
                  <a:gd name="T23" fmla="*/ 106 h 311"/>
                  <a:gd name="T24" fmla="*/ 46 w 266"/>
                  <a:gd name="T25" fmla="*/ 129 h 311"/>
                  <a:gd name="T26" fmla="*/ 49 w 266"/>
                  <a:gd name="T27" fmla="*/ 138 h 311"/>
                  <a:gd name="T28" fmla="*/ 49 w 266"/>
                  <a:gd name="T29" fmla="*/ 138 h 311"/>
                  <a:gd name="T30" fmla="*/ 45 w 266"/>
                  <a:gd name="T31" fmla="*/ 193 h 311"/>
                  <a:gd name="T32" fmla="*/ 5 w 266"/>
                  <a:gd name="T33" fmla="*/ 272 h 311"/>
                  <a:gd name="T34" fmla="*/ 13 w 266"/>
                  <a:gd name="T35" fmla="*/ 298 h 311"/>
                  <a:gd name="T36" fmla="*/ 39 w 266"/>
                  <a:gd name="T37" fmla="*/ 289 h 311"/>
                  <a:gd name="T38" fmla="*/ 81 w 266"/>
                  <a:gd name="T39" fmla="*/ 207 h 311"/>
                  <a:gd name="T40" fmla="*/ 83 w 266"/>
                  <a:gd name="T41" fmla="*/ 200 h 311"/>
                  <a:gd name="T42" fmla="*/ 83 w 266"/>
                  <a:gd name="T43" fmla="*/ 197 h 311"/>
                  <a:gd name="T44" fmla="*/ 87 w 266"/>
                  <a:gd name="T45" fmla="*/ 186 h 311"/>
                  <a:gd name="T46" fmla="*/ 105 w 266"/>
                  <a:gd name="T47" fmla="*/ 209 h 311"/>
                  <a:gd name="T48" fmla="*/ 129 w 266"/>
                  <a:gd name="T49" fmla="*/ 295 h 311"/>
                  <a:gd name="T50" fmla="*/ 152 w 266"/>
                  <a:gd name="T51" fmla="*/ 308 h 311"/>
                  <a:gd name="T52" fmla="*/ 166 w 266"/>
                  <a:gd name="T53" fmla="*/ 285 h 311"/>
                  <a:gd name="T54" fmla="*/ 141 w 266"/>
                  <a:gd name="T55" fmla="*/ 196 h 311"/>
                  <a:gd name="T56" fmla="*/ 138 w 266"/>
                  <a:gd name="T57" fmla="*/ 189 h 311"/>
                  <a:gd name="T58" fmla="*/ 137 w 266"/>
                  <a:gd name="T59" fmla="*/ 187 h 311"/>
                  <a:gd name="T60" fmla="*/ 115 w 266"/>
                  <a:gd name="T61" fmla="*/ 135 h 311"/>
                  <a:gd name="T62" fmla="*/ 119 w 266"/>
                  <a:gd name="T63" fmla="*/ 126 h 311"/>
                  <a:gd name="T64" fmla="*/ 131 w 266"/>
                  <a:gd name="T65" fmla="*/ 82 h 311"/>
                  <a:gd name="T66" fmla="*/ 135 w 266"/>
                  <a:gd name="T67" fmla="*/ 94 h 311"/>
                  <a:gd name="T68" fmla="*/ 136 w 266"/>
                  <a:gd name="T69" fmla="*/ 97 h 311"/>
                  <a:gd name="T70" fmla="*/ 141 w 266"/>
                  <a:gd name="T71" fmla="*/ 102 h 311"/>
                  <a:gd name="T72" fmla="*/ 195 w 266"/>
                  <a:gd name="T73" fmla="*/ 131 h 311"/>
                  <a:gd name="T74" fmla="*/ 201 w 266"/>
                  <a:gd name="T75" fmla="*/ 132 h 311"/>
                  <a:gd name="T76" fmla="*/ 207 w 266"/>
                  <a:gd name="T77" fmla="*/ 131 h 311"/>
                  <a:gd name="T78" fmla="*/ 261 w 266"/>
                  <a:gd name="T79" fmla="*/ 102 h 311"/>
                  <a:gd name="T80" fmla="*/ 266 w 266"/>
                  <a:gd name="T81" fmla="*/ 9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6" h="311">
                    <a:moveTo>
                      <a:pt x="266" y="97"/>
                    </a:moveTo>
                    <a:cubicBezTo>
                      <a:pt x="255" y="56"/>
                      <a:pt x="255" y="56"/>
                      <a:pt x="255" y="56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156" y="83"/>
                      <a:pt x="156" y="83"/>
                      <a:pt x="156" y="83"/>
                    </a:cubicBezTo>
                    <a:cubicBezTo>
                      <a:pt x="138" y="29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7" y="27"/>
                    </a:cubicBezTo>
                    <a:cubicBezTo>
                      <a:pt x="133" y="16"/>
                      <a:pt x="124" y="8"/>
                      <a:pt x="112" y="5"/>
                    </a:cubicBezTo>
                    <a:cubicBezTo>
                      <a:pt x="111" y="5"/>
                      <a:pt x="110" y="4"/>
                      <a:pt x="110" y="4"/>
                    </a:cubicBezTo>
                    <a:cubicBezTo>
                      <a:pt x="109" y="4"/>
                      <a:pt x="108" y="4"/>
                      <a:pt x="108" y="4"/>
                    </a:cubicBezTo>
                    <a:cubicBezTo>
                      <a:pt x="79" y="0"/>
                      <a:pt x="66" y="31"/>
                      <a:pt x="64" y="35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14"/>
                      <a:pt x="43" y="122"/>
                      <a:pt x="46" y="129"/>
                    </a:cubicBezTo>
                    <a:cubicBezTo>
                      <a:pt x="46" y="132"/>
                      <a:pt x="47" y="135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5" y="193"/>
                      <a:pt x="45" y="193"/>
                      <a:pt x="45" y="193"/>
                    </a:cubicBezTo>
                    <a:cubicBezTo>
                      <a:pt x="5" y="272"/>
                      <a:pt x="5" y="272"/>
                      <a:pt x="5" y="272"/>
                    </a:cubicBezTo>
                    <a:cubicBezTo>
                      <a:pt x="0" y="282"/>
                      <a:pt x="4" y="293"/>
                      <a:pt x="13" y="298"/>
                    </a:cubicBezTo>
                    <a:cubicBezTo>
                      <a:pt x="23" y="303"/>
                      <a:pt x="34" y="299"/>
                      <a:pt x="39" y="289"/>
                    </a:cubicBezTo>
                    <a:cubicBezTo>
                      <a:pt x="81" y="207"/>
                      <a:pt x="81" y="207"/>
                      <a:pt x="81" y="207"/>
                    </a:cubicBezTo>
                    <a:cubicBezTo>
                      <a:pt x="82" y="205"/>
                      <a:pt x="83" y="202"/>
                      <a:pt x="83" y="200"/>
                    </a:cubicBezTo>
                    <a:cubicBezTo>
                      <a:pt x="83" y="199"/>
                      <a:pt x="83" y="198"/>
                      <a:pt x="83" y="197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29" y="295"/>
                      <a:pt x="129" y="295"/>
                      <a:pt x="129" y="295"/>
                    </a:cubicBezTo>
                    <a:cubicBezTo>
                      <a:pt x="132" y="305"/>
                      <a:pt x="142" y="311"/>
                      <a:pt x="152" y="308"/>
                    </a:cubicBezTo>
                    <a:cubicBezTo>
                      <a:pt x="163" y="306"/>
                      <a:pt x="169" y="295"/>
                      <a:pt x="166" y="285"/>
                    </a:cubicBezTo>
                    <a:cubicBezTo>
                      <a:pt x="141" y="196"/>
                      <a:pt x="141" y="196"/>
                      <a:pt x="141" y="196"/>
                    </a:cubicBezTo>
                    <a:cubicBezTo>
                      <a:pt x="141" y="193"/>
                      <a:pt x="139" y="191"/>
                      <a:pt x="138" y="189"/>
                    </a:cubicBezTo>
                    <a:cubicBezTo>
                      <a:pt x="138" y="188"/>
                      <a:pt x="137" y="188"/>
                      <a:pt x="137" y="187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7" y="132"/>
                      <a:pt x="118" y="129"/>
                      <a:pt x="119" y="126"/>
                    </a:cubicBezTo>
                    <a:cubicBezTo>
                      <a:pt x="131" y="82"/>
                      <a:pt x="131" y="82"/>
                      <a:pt x="131" y="82"/>
                    </a:cubicBezTo>
                    <a:cubicBezTo>
                      <a:pt x="135" y="94"/>
                      <a:pt x="135" y="94"/>
                      <a:pt x="135" y="94"/>
                    </a:cubicBezTo>
                    <a:cubicBezTo>
                      <a:pt x="135" y="95"/>
                      <a:pt x="136" y="96"/>
                      <a:pt x="136" y="97"/>
                    </a:cubicBezTo>
                    <a:cubicBezTo>
                      <a:pt x="137" y="99"/>
                      <a:pt x="139" y="101"/>
                      <a:pt x="141" y="102"/>
                    </a:cubicBezTo>
                    <a:cubicBezTo>
                      <a:pt x="195" y="131"/>
                      <a:pt x="195" y="131"/>
                      <a:pt x="195" y="131"/>
                    </a:cubicBezTo>
                    <a:cubicBezTo>
                      <a:pt x="197" y="132"/>
                      <a:pt x="199" y="132"/>
                      <a:pt x="201" y="132"/>
                    </a:cubicBezTo>
                    <a:cubicBezTo>
                      <a:pt x="203" y="132"/>
                      <a:pt x="205" y="132"/>
                      <a:pt x="207" y="131"/>
                    </a:cubicBezTo>
                    <a:cubicBezTo>
                      <a:pt x="261" y="102"/>
                      <a:pt x="261" y="102"/>
                      <a:pt x="261" y="102"/>
                    </a:cubicBezTo>
                    <a:cubicBezTo>
                      <a:pt x="263" y="101"/>
                      <a:pt x="265" y="99"/>
                      <a:pt x="26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Oval 12"/>
              <p:cNvSpPr>
                <a:spLocks noChangeArrowheads="1"/>
              </p:cNvSpPr>
              <p:nvPr/>
            </p:nvSpPr>
            <p:spPr bwMode="auto">
              <a:xfrm>
                <a:off x="1001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1566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1515" y="1692"/>
                <a:ext cx="664" cy="1214"/>
              </a:xfrm>
              <a:custGeom>
                <a:avLst/>
                <a:gdLst>
                  <a:gd name="T0" fmla="*/ 164 w 169"/>
                  <a:gd name="T1" fmla="*/ 270 h 309"/>
                  <a:gd name="T2" fmla="*/ 124 w 169"/>
                  <a:gd name="T3" fmla="*/ 191 h 309"/>
                  <a:gd name="T4" fmla="*/ 120 w 169"/>
                  <a:gd name="T5" fmla="*/ 136 h 309"/>
                  <a:gd name="T6" fmla="*/ 120 w 169"/>
                  <a:gd name="T7" fmla="*/ 136 h 309"/>
                  <a:gd name="T8" fmla="*/ 123 w 169"/>
                  <a:gd name="T9" fmla="*/ 127 h 309"/>
                  <a:gd name="T10" fmla="*/ 124 w 169"/>
                  <a:gd name="T11" fmla="*/ 104 h 309"/>
                  <a:gd name="T12" fmla="*/ 108 w 169"/>
                  <a:gd name="T13" fmla="*/ 44 h 309"/>
                  <a:gd name="T14" fmla="*/ 121 w 169"/>
                  <a:gd name="T15" fmla="*/ 50 h 309"/>
                  <a:gd name="T16" fmla="*/ 136 w 169"/>
                  <a:gd name="T17" fmla="*/ 104 h 309"/>
                  <a:gd name="T18" fmla="*/ 150 w 169"/>
                  <a:gd name="T19" fmla="*/ 112 h 309"/>
                  <a:gd name="T20" fmla="*/ 158 w 169"/>
                  <a:gd name="T21" fmla="*/ 98 h 309"/>
                  <a:gd name="T22" fmla="*/ 142 w 169"/>
                  <a:gd name="T23" fmla="*/ 39 h 309"/>
                  <a:gd name="T24" fmla="*/ 138 w 169"/>
                  <a:gd name="T25" fmla="*/ 32 h 309"/>
                  <a:gd name="T26" fmla="*/ 135 w 169"/>
                  <a:gd name="T27" fmla="*/ 30 h 309"/>
                  <a:gd name="T28" fmla="*/ 89 w 169"/>
                  <a:gd name="T29" fmla="*/ 8 h 309"/>
                  <a:gd name="T30" fmla="*/ 57 w 169"/>
                  <a:gd name="T31" fmla="*/ 3 h 309"/>
                  <a:gd name="T32" fmla="*/ 53 w 169"/>
                  <a:gd name="T33" fmla="*/ 4 h 309"/>
                  <a:gd name="T34" fmla="*/ 53 w 169"/>
                  <a:gd name="T35" fmla="*/ 4 h 309"/>
                  <a:gd name="T36" fmla="*/ 28 w 169"/>
                  <a:gd name="T37" fmla="*/ 36 h 309"/>
                  <a:gd name="T38" fmla="*/ 28 w 169"/>
                  <a:gd name="T39" fmla="*/ 36 h 309"/>
                  <a:gd name="T40" fmla="*/ 50 w 169"/>
                  <a:gd name="T41" fmla="*/ 124 h 309"/>
                  <a:gd name="T42" fmla="*/ 54 w 169"/>
                  <a:gd name="T43" fmla="*/ 133 h 309"/>
                  <a:gd name="T44" fmla="*/ 33 w 169"/>
                  <a:gd name="T45" fmla="*/ 185 h 309"/>
                  <a:gd name="T46" fmla="*/ 31 w 169"/>
                  <a:gd name="T47" fmla="*/ 187 h 309"/>
                  <a:gd name="T48" fmla="*/ 28 w 169"/>
                  <a:gd name="T49" fmla="*/ 194 h 309"/>
                  <a:gd name="T50" fmla="*/ 3 w 169"/>
                  <a:gd name="T51" fmla="*/ 283 h 309"/>
                  <a:gd name="T52" fmla="*/ 17 w 169"/>
                  <a:gd name="T53" fmla="*/ 306 h 309"/>
                  <a:gd name="T54" fmla="*/ 40 w 169"/>
                  <a:gd name="T55" fmla="*/ 293 h 309"/>
                  <a:gd name="T56" fmla="*/ 64 w 169"/>
                  <a:gd name="T57" fmla="*/ 207 h 309"/>
                  <a:gd name="T58" fmla="*/ 82 w 169"/>
                  <a:gd name="T59" fmla="*/ 184 h 309"/>
                  <a:gd name="T60" fmla="*/ 86 w 169"/>
                  <a:gd name="T61" fmla="*/ 195 h 309"/>
                  <a:gd name="T62" fmla="*/ 86 w 169"/>
                  <a:gd name="T63" fmla="*/ 198 h 309"/>
                  <a:gd name="T64" fmla="*/ 88 w 169"/>
                  <a:gd name="T65" fmla="*/ 205 h 309"/>
                  <a:gd name="T66" fmla="*/ 130 w 169"/>
                  <a:gd name="T67" fmla="*/ 287 h 309"/>
                  <a:gd name="T68" fmla="*/ 156 w 169"/>
                  <a:gd name="T69" fmla="*/ 296 h 309"/>
                  <a:gd name="T70" fmla="*/ 164 w 169"/>
                  <a:gd name="T71" fmla="*/ 27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9" h="309">
                    <a:moveTo>
                      <a:pt x="164" y="270"/>
                    </a:move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22" y="133"/>
                      <a:pt x="123" y="130"/>
                      <a:pt x="123" y="127"/>
                    </a:cubicBezTo>
                    <a:cubicBezTo>
                      <a:pt x="126" y="120"/>
                      <a:pt x="126" y="112"/>
                      <a:pt x="124" y="10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36" y="104"/>
                      <a:pt x="136" y="104"/>
                      <a:pt x="136" y="104"/>
                    </a:cubicBezTo>
                    <a:cubicBezTo>
                      <a:pt x="137" y="110"/>
                      <a:pt x="144" y="114"/>
                      <a:pt x="150" y="112"/>
                    </a:cubicBezTo>
                    <a:cubicBezTo>
                      <a:pt x="156" y="110"/>
                      <a:pt x="160" y="104"/>
                      <a:pt x="158" y="98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2" y="36"/>
                      <a:pt x="140" y="34"/>
                      <a:pt x="138" y="32"/>
                    </a:cubicBezTo>
                    <a:cubicBezTo>
                      <a:pt x="137" y="32"/>
                      <a:pt x="136" y="31"/>
                      <a:pt x="135" y="30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2"/>
                      <a:pt x="68" y="0"/>
                      <a:pt x="57" y="3"/>
                    </a:cubicBezTo>
                    <a:cubicBezTo>
                      <a:pt x="56" y="3"/>
                      <a:pt x="54" y="4"/>
                      <a:pt x="53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3" y="10"/>
                      <a:pt x="28" y="25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51" y="127"/>
                      <a:pt x="52" y="130"/>
                      <a:pt x="54" y="133"/>
                    </a:cubicBezTo>
                    <a:cubicBezTo>
                      <a:pt x="33" y="185"/>
                      <a:pt x="33" y="185"/>
                      <a:pt x="33" y="185"/>
                    </a:cubicBezTo>
                    <a:cubicBezTo>
                      <a:pt x="32" y="186"/>
                      <a:pt x="32" y="186"/>
                      <a:pt x="31" y="187"/>
                    </a:cubicBezTo>
                    <a:cubicBezTo>
                      <a:pt x="30" y="189"/>
                      <a:pt x="29" y="191"/>
                      <a:pt x="28" y="194"/>
                    </a:cubicBezTo>
                    <a:cubicBezTo>
                      <a:pt x="3" y="283"/>
                      <a:pt x="3" y="283"/>
                      <a:pt x="3" y="283"/>
                    </a:cubicBezTo>
                    <a:cubicBezTo>
                      <a:pt x="0" y="293"/>
                      <a:pt x="6" y="304"/>
                      <a:pt x="17" y="306"/>
                    </a:cubicBezTo>
                    <a:cubicBezTo>
                      <a:pt x="27" y="309"/>
                      <a:pt x="37" y="303"/>
                      <a:pt x="40" y="293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86" y="195"/>
                      <a:pt x="86" y="195"/>
                      <a:pt x="86" y="195"/>
                    </a:cubicBezTo>
                    <a:cubicBezTo>
                      <a:pt x="86" y="196"/>
                      <a:pt x="86" y="197"/>
                      <a:pt x="86" y="198"/>
                    </a:cubicBezTo>
                    <a:cubicBezTo>
                      <a:pt x="86" y="200"/>
                      <a:pt x="87" y="203"/>
                      <a:pt x="88" y="205"/>
                    </a:cubicBezTo>
                    <a:cubicBezTo>
                      <a:pt x="130" y="287"/>
                      <a:pt x="130" y="287"/>
                      <a:pt x="130" y="287"/>
                    </a:cubicBezTo>
                    <a:cubicBezTo>
                      <a:pt x="135" y="297"/>
                      <a:pt x="146" y="301"/>
                      <a:pt x="156" y="296"/>
                    </a:cubicBezTo>
                    <a:cubicBezTo>
                      <a:pt x="165" y="291"/>
                      <a:pt x="169" y="280"/>
                      <a:pt x="164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Oval 15"/>
              <p:cNvSpPr>
                <a:spLocks noChangeArrowheads="1"/>
              </p:cNvSpPr>
              <p:nvPr/>
            </p:nvSpPr>
            <p:spPr bwMode="auto">
              <a:xfrm>
                <a:off x="1001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Oval 16"/>
              <p:cNvSpPr>
                <a:spLocks noChangeArrowheads="1"/>
              </p:cNvSpPr>
              <p:nvPr/>
            </p:nvSpPr>
            <p:spPr bwMode="auto">
              <a:xfrm>
                <a:off x="1566" y="1468"/>
                <a:ext cx="212" cy="2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493714" y="2184477"/>
            <a:ext cx="11361735" cy="3109672"/>
            <a:chOff x="493714" y="1895475"/>
            <a:chExt cx="11361735" cy="3109672"/>
          </a:xfrm>
        </p:grpSpPr>
        <p:sp>
          <p:nvSpPr>
            <p:cNvPr id="148" name="Rectangle 147"/>
            <p:cNvSpPr/>
            <p:nvPr/>
          </p:nvSpPr>
          <p:spPr>
            <a:xfrm>
              <a:off x="3621026" y="2320771"/>
              <a:ext cx="8234423" cy="2259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6000" dirty="0" smtClean="0">
                  <a:solidFill>
                    <a:srgbClr val="FFFFFF"/>
                  </a:solidFill>
                </a:rPr>
                <a:t>AN OVER </a:t>
              </a:r>
              <a:r>
                <a:rPr lang="en-GB" sz="9600" b="1" dirty="0" smtClean="0">
                  <a:solidFill>
                    <a:srgbClr val="0094D3"/>
                  </a:solidFill>
                </a:rPr>
                <a:t>95% </a:t>
              </a:r>
              <a:br>
                <a:rPr lang="en-GB" sz="9600" b="1" dirty="0" smtClean="0">
                  <a:solidFill>
                    <a:srgbClr val="0094D3"/>
                  </a:solidFill>
                </a:rPr>
              </a:br>
              <a:r>
                <a:rPr lang="en-GB" sz="8000" b="1" dirty="0" smtClean="0">
                  <a:solidFill>
                    <a:srgbClr val="0094D3"/>
                  </a:solidFill>
                </a:rPr>
                <a:t>SUCCESS RATE</a:t>
              </a:r>
              <a:endParaRPr lang="en-GB" sz="6600" dirty="0">
                <a:solidFill>
                  <a:srgbClr val="0094D3"/>
                </a:solidFill>
              </a:endParaRPr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 bwMode="auto">
            <a:xfrm>
              <a:off x="493714" y="1895475"/>
              <a:ext cx="2693334" cy="3109672"/>
              <a:chOff x="560" y="1543"/>
              <a:chExt cx="1779" cy="2054"/>
            </a:xfrm>
            <a:solidFill>
              <a:srgbClr val="0094D3"/>
            </a:solidFill>
          </p:grpSpPr>
          <p:sp>
            <p:nvSpPr>
              <p:cNvPr id="150" name="Freeform 5"/>
              <p:cNvSpPr>
                <a:spLocks/>
              </p:cNvSpPr>
              <p:nvPr/>
            </p:nvSpPr>
            <p:spPr bwMode="auto">
              <a:xfrm>
                <a:off x="1660" y="2858"/>
                <a:ext cx="679" cy="739"/>
              </a:xfrm>
              <a:custGeom>
                <a:avLst/>
                <a:gdLst>
                  <a:gd name="T0" fmla="*/ 381 w 679"/>
                  <a:gd name="T1" fmla="*/ 0 h 739"/>
                  <a:gd name="T2" fmla="*/ 304 w 679"/>
                  <a:gd name="T3" fmla="*/ 0 h 739"/>
                  <a:gd name="T4" fmla="*/ 566 w 679"/>
                  <a:gd name="T5" fmla="*/ 436 h 739"/>
                  <a:gd name="T6" fmla="*/ 371 w 679"/>
                  <a:gd name="T7" fmla="*/ 431 h 739"/>
                  <a:gd name="T8" fmla="*/ 278 w 679"/>
                  <a:gd name="T9" fmla="*/ 605 h 739"/>
                  <a:gd name="T10" fmla="*/ 36 w 679"/>
                  <a:gd name="T11" fmla="*/ 200 h 739"/>
                  <a:gd name="T12" fmla="*/ 0 w 679"/>
                  <a:gd name="T13" fmla="*/ 267 h 739"/>
                  <a:gd name="T14" fmla="*/ 283 w 679"/>
                  <a:gd name="T15" fmla="*/ 739 h 739"/>
                  <a:gd name="T16" fmla="*/ 407 w 679"/>
                  <a:gd name="T17" fmla="*/ 498 h 739"/>
                  <a:gd name="T18" fmla="*/ 679 w 679"/>
                  <a:gd name="T19" fmla="*/ 503 h 739"/>
                  <a:gd name="T20" fmla="*/ 381 w 679"/>
                  <a:gd name="T21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9" h="739">
                    <a:moveTo>
                      <a:pt x="381" y="0"/>
                    </a:moveTo>
                    <a:lnTo>
                      <a:pt x="304" y="0"/>
                    </a:lnTo>
                    <a:lnTo>
                      <a:pt x="566" y="436"/>
                    </a:lnTo>
                    <a:lnTo>
                      <a:pt x="371" y="431"/>
                    </a:lnTo>
                    <a:lnTo>
                      <a:pt x="278" y="605"/>
                    </a:lnTo>
                    <a:lnTo>
                      <a:pt x="36" y="200"/>
                    </a:lnTo>
                    <a:lnTo>
                      <a:pt x="0" y="267"/>
                    </a:lnTo>
                    <a:lnTo>
                      <a:pt x="283" y="739"/>
                    </a:lnTo>
                    <a:lnTo>
                      <a:pt x="407" y="498"/>
                    </a:lnTo>
                    <a:lnTo>
                      <a:pt x="679" y="503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6"/>
              <p:cNvSpPr>
                <a:spLocks/>
              </p:cNvSpPr>
              <p:nvPr/>
            </p:nvSpPr>
            <p:spPr bwMode="auto">
              <a:xfrm>
                <a:off x="560" y="2858"/>
                <a:ext cx="689" cy="739"/>
              </a:xfrm>
              <a:custGeom>
                <a:avLst/>
                <a:gdLst>
                  <a:gd name="T0" fmla="*/ 401 w 689"/>
                  <a:gd name="T1" fmla="*/ 605 h 739"/>
                  <a:gd name="T2" fmla="*/ 309 w 689"/>
                  <a:gd name="T3" fmla="*/ 431 h 739"/>
                  <a:gd name="T4" fmla="*/ 113 w 689"/>
                  <a:gd name="T5" fmla="*/ 436 h 739"/>
                  <a:gd name="T6" fmla="*/ 375 w 689"/>
                  <a:gd name="T7" fmla="*/ 0 h 739"/>
                  <a:gd name="T8" fmla="*/ 298 w 689"/>
                  <a:gd name="T9" fmla="*/ 0 h 739"/>
                  <a:gd name="T10" fmla="*/ 0 w 689"/>
                  <a:gd name="T11" fmla="*/ 503 h 739"/>
                  <a:gd name="T12" fmla="*/ 273 w 689"/>
                  <a:gd name="T13" fmla="*/ 498 h 739"/>
                  <a:gd name="T14" fmla="*/ 396 w 689"/>
                  <a:gd name="T15" fmla="*/ 739 h 739"/>
                  <a:gd name="T16" fmla="*/ 689 w 689"/>
                  <a:gd name="T17" fmla="*/ 246 h 739"/>
                  <a:gd name="T18" fmla="*/ 658 w 689"/>
                  <a:gd name="T19" fmla="*/ 179 h 739"/>
                  <a:gd name="T20" fmla="*/ 401 w 689"/>
                  <a:gd name="T21" fmla="*/ 60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9" h="739">
                    <a:moveTo>
                      <a:pt x="401" y="605"/>
                    </a:moveTo>
                    <a:lnTo>
                      <a:pt x="309" y="431"/>
                    </a:lnTo>
                    <a:lnTo>
                      <a:pt x="113" y="436"/>
                    </a:lnTo>
                    <a:lnTo>
                      <a:pt x="375" y="0"/>
                    </a:lnTo>
                    <a:lnTo>
                      <a:pt x="298" y="0"/>
                    </a:lnTo>
                    <a:lnTo>
                      <a:pt x="0" y="503"/>
                    </a:lnTo>
                    <a:lnTo>
                      <a:pt x="273" y="498"/>
                    </a:lnTo>
                    <a:lnTo>
                      <a:pt x="396" y="739"/>
                    </a:lnTo>
                    <a:lnTo>
                      <a:pt x="689" y="246"/>
                    </a:lnTo>
                    <a:lnTo>
                      <a:pt x="658" y="179"/>
                    </a:lnTo>
                    <a:lnTo>
                      <a:pt x="401" y="6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7"/>
              <p:cNvSpPr>
                <a:spLocks noEditPoints="1"/>
              </p:cNvSpPr>
              <p:nvPr/>
            </p:nvSpPr>
            <p:spPr bwMode="auto">
              <a:xfrm>
                <a:off x="750" y="1543"/>
                <a:ext cx="1425" cy="1422"/>
              </a:xfrm>
              <a:custGeom>
                <a:avLst/>
                <a:gdLst>
                  <a:gd name="T0" fmla="*/ 679 w 1425"/>
                  <a:gd name="T1" fmla="*/ 175 h 1422"/>
                  <a:gd name="T2" fmla="*/ 746 w 1425"/>
                  <a:gd name="T3" fmla="*/ 175 h 1422"/>
                  <a:gd name="T4" fmla="*/ 952 w 1425"/>
                  <a:gd name="T5" fmla="*/ 231 h 1422"/>
                  <a:gd name="T6" fmla="*/ 1008 w 1425"/>
                  <a:gd name="T7" fmla="*/ 267 h 1422"/>
                  <a:gd name="T8" fmla="*/ 1157 w 1425"/>
                  <a:gd name="T9" fmla="*/ 416 h 1422"/>
                  <a:gd name="T10" fmla="*/ 1193 w 1425"/>
                  <a:gd name="T11" fmla="*/ 473 h 1422"/>
                  <a:gd name="T12" fmla="*/ 1250 w 1425"/>
                  <a:gd name="T13" fmla="*/ 678 h 1422"/>
                  <a:gd name="T14" fmla="*/ 1250 w 1425"/>
                  <a:gd name="T15" fmla="*/ 745 h 1422"/>
                  <a:gd name="T16" fmla="*/ 1193 w 1425"/>
                  <a:gd name="T17" fmla="*/ 950 h 1422"/>
                  <a:gd name="T18" fmla="*/ 1157 w 1425"/>
                  <a:gd name="T19" fmla="*/ 1012 h 1422"/>
                  <a:gd name="T20" fmla="*/ 1008 w 1425"/>
                  <a:gd name="T21" fmla="*/ 1161 h 1422"/>
                  <a:gd name="T22" fmla="*/ 952 w 1425"/>
                  <a:gd name="T23" fmla="*/ 1191 h 1422"/>
                  <a:gd name="T24" fmla="*/ 746 w 1425"/>
                  <a:gd name="T25" fmla="*/ 1248 h 1422"/>
                  <a:gd name="T26" fmla="*/ 679 w 1425"/>
                  <a:gd name="T27" fmla="*/ 1248 h 1422"/>
                  <a:gd name="T28" fmla="*/ 473 w 1425"/>
                  <a:gd name="T29" fmla="*/ 1191 h 1422"/>
                  <a:gd name="T30" fmla="*/ 412 w 1425"/>
                  <a:gd name="T31" fmla="*/ 1161 h 1422"/>
                  <a:gd name="T32" fmla="*/ 268 w 1425"/>
                  <a:gd name="T33" fmla="*/ 1012 h 1422"/>
                  <a:gd name="T34" fmla="*/ 232 w 1425"/>
                  <a:gd name="T35" fmla="*/ 950 h 1422"/>
                  <a:gd name="T36" fmla="*/ 175 w 1425"/>
                  <a:gd name="T37" fmla="*/ 745 h 1422"/>
                  <a:gd name="T38" fmla="*/ 175 w 1425"/>
                  <a:gd name="T39" fmla="*/ 678 h 1422"/>
                  <a:gd name="T40" fmla="*/ 232 w 1425"/>
                  <a:gd name="T41" fmla="*/ 473 h 1422"/>
                  <a:gd name="T42" fmla="*/ 268 w 1425"/>
                  <a:gd name="T43" fmla="*/ 416 h 1422"/>
                  <a:gd name="T44" fmla="*/ 412 w 1425"/>
                  <a:gd name="T45" fmla="*/ 267 h 1422"/>
                  <a:gd name="T46" fmla="*/ 473 w 1425"/>
                  <a:gd name="T47" fmla="*/ 231 h 1422"/>
                  <a:gd name="T48" fmla="*/ 905 w 1425"/>
                  <a:gd name="T49" fmla="*/ 0 h 1422"/>
                  <a:gd name="T50" fmla="*/ 520 w 1425"/>
                  <a:gd name="T51" fmla="*/ 0 h 1422"/>
                  <a:gd name="T52" fmla="*/ 191 w 1425"/>
                  <a:gd name="T53" fmla="*/ 190 h 1422"/>
                  <a:gd name="T54" fmla="*/ 0 w 1425"/>
                  <a:gd name="T55" fmla="*/ 519 h 1422"/>
                  <a:gd name="T56" fmla="*/ 0 w 1425"/>
                  <a:gd name="T57" fmla="*/ 904 h 1422"/>
                  <a:gd name="T58" fmla="*/ 191 w 1425"/>
                  <a:gd name="T59" fmla="*/ 1232 h 1422"/>
                  <a:gd name="T60" fmla="*/ 520 w 1425"/>
                  <a:gd name="T61" fmla="*/ 1422 h 1422"/>
                  <a:gd name="T62" fmla="*/ 905 w 1425"/>
                  <a:gd name="T63" fmla="*/ 1422 h 1422"/>
                  <a:gd name="T64" fmla="*/ 1234 w 1425"/>
                  <a:gd name="T65" fmla="*/ 1232 h 1422"/>
                  <a:gd name="T66" fmla="*/ 1425 w 1425"/>
                  <a:gd name="T67" fmla="*/ 904 h 1422"/>
                  <a:gd name="T68" fmla="*/ 1425 w 1425"/>
                  <a:gd name="T69" fmla="*/ 519 h 1422"/>
                  <a:gd name="T70" fmla="*/ 1234 w 1425"/>
                  <a:gd name="T71" fmla="*/ 190 h 1422"/>
                  <a:gd name="T72" fmla="*/ 905 w 1425"/>
                  <a:gd name="T73" fmla="*/ 0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25" h="1422">
                    <a:moveTo>
                      <a:pt x="545" y="93"/>
                    </a:moveTo>
                    <a:lnTo>
                      <a:pt x="679" y="175"/>
                    </a:lnTo>
                    <a:lnTo>
                      <a:pt x="710" y="201"/>
                    </a:lnTo>
                    <a:lnTo>
                      <a:pt x="746" y="175"/>
                    </a:lnTo>
                    <a:lnTo>
                      <a:pt x="880" y="93"/>
                    </a:lnTo>
                    <a:lnTo>
                      <a:pt x="952" y="231"/>
                    </a:lnTo>
                    <a:lnTo>
                      <a:pt x="967" y="267"/>
                    </a:lnTo>
                    <a:lnTo>
                      <a:pt x="1008" y="267"/>
                    </a:lnTo>
                    <a:lnTo>
                      <a:pt x="1168" y="257"/>
                    </a:lnTo>
                    <a:lnTo>
                      <a:pt x="1157" y="416"/>
                    </a:lnTo>
                    <a:lnTo>
                      <a:pt x="1157" y="457"/>
                    </a:lnTo>
                    <a:lnTo>
                      <a:pt x="1193" y="473"/>
                    </a:lnTo>
                    <a:lnTo>
                      <a:pt x="1332" y="545"/>
                    </a:lnTo>
                    <a:lnTo>
                      <a:pt x="1250" y="678"/>
                    </a:lnTo>
                    <a:lnTo>
                      <a:pt x="1224" y="714"/>
                    </a:lnTo>
                    <a:lnTo>
                      <a:pt x="1250" y="745"/>
                    </a:lnTo>
                    <a:lnTo>
                      <a:pt x="1332" y="878"/>
                    </a:lnTo>
                    <a:lnTo>
                      <a:pt x="1193" y="950"/>
                    </a:lnTo>
                    <a:lnTo>
                      <a:pt x="1157" y="971"/>
                    </a:lnTo>
                    <a:lnTo>
                      <a:pt x="1157" y="1012"/>
                    </a:lnTo>
                    <a:lnTo>
                      <a:pt x="1168" y="1166"/>
                    </a:lnTo>
                    <a:lnTo>
                      <a:pt x="1008" y="1161"/>
                    </a:lnTo>
                    <a:lnTo>
                      <a:pt x="967" y="1155"/>
                    </a:lnTo>
                    <a:lnTo>
                      <a:pt x="952" y="1191"/>
                    </a:lnTo>
                    <a:lnTo>
                      <a:pt x="880" y="1330"/>
                    </a:lnTo>
                    <a:lnTo>
                      <a:pt x="746" y="1248"/>
                    </a:lnTo>
                    <a:lnTo>
                      <a:pt x="710" y="1227"/>
                    </a:lnTo>
                    <a:lnTo>
                      <a:pt x="679" y="1248"/>
                    </a:lnTo>
                    <a:lnTo>
                      <a:pt x="545" y="1330"/>
                    </a:lnTo>
                    <a:lnTo>
                      <a:pt x="473" y="1191"/>
                    </a:lnTo>
                    <a:lnTo>
                      <a:pt x="458" y="1155"/>
                    </a:lnTo>
                    <a:lnTo>
                      <a:pt x="412" y="1161"/>
                    </a:lnTo>
                    <a:lnTo>
                      <a:pt x="257" y="1166"/>
                    </a:lnTo>
                    <a:lnTo>
                      <a:pt x="268" y="1012"/>
                    </a:lnTo>
                    <a:lnTo>
                      <a:pt x="268" y="971"/>
                    </a:lnTo>
                    <a:lnTo>
                      <a:pt x="232" y="950"/>
                    </a:lnTo>
                    <a:lnTo>
                      <a:pt x="93" y="878"/>
                    </a:lnTo>
                    <a:lnTo>
                      <a:pt x="175" y="745"/>
                    </a:lnTo>
                    <a:lnTo>
                      <a:pt x="201" y="714"/>
                    </a:lnTo>
                    <a:lnTo>
                      <a:pt x="175" y="678"/>
                    </a:lnTo>
                    <a:lnTo>
                      <a:pt x="93" y="545"/>
                    </a:lnTo>
                    <a:lnTo>
                      <a:pt x="232" y="473"/>
                    </a:lnTo>
                    <a:lnTo>
                      <a:pt x="268" y="457"/>
                    </a:lnTo>
                    <a:lnTo>
                      <a:pt x="268" y="416"/>
                    </a:lnTo>
                    <a:lnTo>
                      <a:pt x="257" y="257"/>
                    </a:lnTo>
                    <a:lnTo>
                      <a:pt x="412" y="267"/>
                    </a:lnTo>
                    <a:lnTo>
                      <a:pt x="458" y="267"/>
                    </a:lnTo>
                    <a:lnTo>
                      <a:pt x="473" y="231"/>
                    </a:lnTo>
                    <a:lnTo>
                      <a:pt x="545" y="93"/>
                    </a:lnTo>
                    <a:close/>
                    <a:moveTo>
                      <a:pt x="905" y="0"/>
                    </a:moveTo>
                    <a:lnTo>
                      <a:pt x="710" y="124"/>
                    </a:lnTo>
                    <a:lnTo>
                      <a:pt x="520" y="0"/>
                    </a:lnTo>
                    <a:lnTo>
                      <a:pt x="417" y="201"/>
                    </a:lnTo>
                    <a:lnTo>
                      <a:pt x="191" y="190"/>
                    </a:lnTo>
                    <a:lnTo>
                      <a:pt x="201" y="416"/>
                    </a:lnTo>
                    <a:lnTo>
                      <a:pt x="0" y="519"/>
                    </a:lnTo>
                    <a:lnTo>
                      <a:pt x="124" y="714"/>
                    </a:lnTo>
                    <a:lnTo>
                      <a:pt x="0" y="904"/>
                    </a:lnTo>
                    <a:lnTo>
                      <a:pt x="201" y="1007"/>
                    </a:lnTo>
                    <a:lnTo>
                      <a:pt x="191" y="1232"/>
                    </a:lnTo>
                    <a:lnTo>
                      <a:pt x="417" y="1222"/>
                    </a:lnTo>
                    <a:lnTo>
                      <a:pt x="520" y="1422"/>
                    </a:lnTo>
                    <a:lnTo>
                      <a:pt x="710" y="1299"/>
                    </a:lnTo>
                    <a:lnTo>
                      <a:pt x="905" y="1422"/>
                    </a:lnTo>
                    <a:lnTo>
                      <a:pt x="1008" y="1222"/>
                    </a:lnTo>
                    <a:lnTo>
                      <a:pt x="1234" y="1232"/>
                    </a:lnTo>
                    <a:lnTo>
                      <a:pt x="1224" y="1007"/>
                    </a:lnTo>
                    <a:lnTo>
                      <a:pt x="1425" y="904"/>
                    </a:lnTo>
                    <a:lnTo>
                      <a:pt x="1301" y="714"/>
                    </a:lnTo>
                    <a:lnTo>
                      <a:pt x="1425" y="519"/>
                    </a:lnTo>
                    <a:lnTo>
                      <a:pt x="1224" y="416"/>
                    </a:lnTo>
                    <a:lnTo>
                      <a:pt x="1234" y="190"/>
                    </a:lnTo>
                    <a:lnTo>
                      <a:pt x="1008" y="201"/>
                    </a:lnTo>
                    <a:lnTo>
                      <a:pt x="905" y="0"/>
                    </a:lnTo>
                    <a:lnTo>
                      <a:pt x="9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"/>
              <p:cNvSpPr>
                <a:spLocks noEditPoints="1"/>
              </p:cNvSpPr>
              <p:nvPr/>
            </p:nvSpPr>
            <p:spPr bwMode="auto">
              <a:xfrm>
                <a:off x="750" y="1543"/>
                <a:ext cx="1425" cy="1422"/>
              </a:xfrm>
              <a:custGeom>
                <a:avLst/>
                <a:gdLst>
                  <a:gd name="T0" fmla="*/ 679 w 1425"/>
                  <a:gd name="T1" fmla="*/ 175 h 1422"/>
                  <a:gd name="T2" fmla="*/ 746 w 1425"/>
                  <a:gd name="T3" fmla="*/ 175 h 1422"/>
                  <a:gd name="T4" fmla="*/ 952 w 1425"/>
                  <a:gd name="T5" fmla="*/ 231 h 1422"/>
                  <a:gd name="T6" fmla="*/ 1008 w 1425"/>
                  <a:gd name="T7" fmla="*/ 267 h 1422"/>
                  <a:gd name="T8" fmla="*/ 1157 w 1425"/>
                  <a:gd name="T9" fmla="*/ 416 h 1422"/>
                  <a:gd name="T10" fmla="*/ 1193 w 1425"/>
                  <a:gd name="T11" fmla="*/ 473 h 1422"/>
                  <a:gd name="T12" fmla="*/ 1250 w 1425"/>
                  <a:gd name="T13" fmla="*/ 678 h 1422"/>
                  <a:gd name="T14" fmla="*/ 1250 w 1425"/>
                  <a:gd name="T15" fmla="*/ 745 h 1422"/>
                  <a:gd name="T16" fmla="*/ 1193 w 1425"/>
                  <a:gd name="T17" fmla="*/ 950 h 1422"/>
                  <a:gd name="T18" fmla="*/ 1157 w 1425"/>
                  <a:gd name="T19" fmla="*/ 1012 h 1422"/>
                  <a:gd name="T20" fmla="*/ 1008 w 1425"/>
                  <a:gd name="T21" fmla="*/ 1161 h 1422"/>
                  <a:gd name="T22" fmla="*/ 952 w 1425"/>
                  <a:gd name="T23" fmla="*/ 1191 h 1422"/>
                  <a:gd name="T24" fmla="*/ 746 w 1425"/>
                  <a:gd name="T25" fmla="*/ 1248 h 1422"/>
                  <a:gd name="T26" fmla="*/ 679 w 1425"/>
                  <a:gd name="T27" fmla="*/ 1248 h 1422"/>
                  <a:gd name="T28" fmla="*/ 473 w 1425"/>
                  <a:gd name="T29" fmla="*/ 1191 h 1422"/>
                  <a:gd name="T30" fmla="*/ 412 w 1425"/>
                  <a:gd name="T31" fmla="*/ 1161 h 1422"/>
                  <a:gd name="T32" fmla="*/ 268 w 1425"/>
                  <a:gd name="T33" fmla="*/ 1012 h 1422"/>
                  <a:gd name="T34" fmla="*/ 232 w 1425"/>
                  <a:gd name="T35" fmla="*/ 950 h 1422"/>
                  <a:gd name="T36" fmla="*/ 175 w 1425"/>
                  <a:gd name="T37" fmla="*/ 745 h 1422"/>
                  <a:gd name="T38" fmla="*/ 175 w 1425"/>
                  <a:gd name="T39" fmla="*/ 678 h 1422"/>
                  <a:gd name="T40" fmla="*/ 232 w 1425"/>
                  <a:gd name="T41" fmla="*/ 473 h 1422"/>
                  <a:gd name="T42" fmla="*/ 268 w 1425"/>
                  <a:gd name="T43" fmla="*/ 416 h 1422"/>
                  <a:gd name="T44" fmla="*/ 412 w 1425"/>
                  <a:gd name="T45" fmla="*/ 267 h 1422"/>
                  <a:gd name="T46" fmla="*/ 473 w 1425"/>
                  <a:gd name="T47" fmla="*/ 231 h 1422"/>
                  <a:gd name="T48" fmla="*/ 905 w 1425"/>
                  <a:gd name="T49" fmla="*/ 0 h 1422"/>
                  <a:gd name="T50" fmla="*/ 520 w 1425"/>
                  <a:gd name="T51" fmla="*/ 0 h 1422"/>
                  <a:gd name="T52" fmla="*/ 191 w 1425"/>
                  <a:gd name="T53" fmla="*/ 190 h 1422"/>
                  <a:gd name="T54" fmla="*/ 0 w 1425"/>
                  <a:gd name="T55" fmla="*/ 519 h 1422"/>
                  <a:gd name="T56" fmla="*/ 0 w 1425"/>
                  <a:gd name="T57" fmla="*/ 904 h 1422"/>
                  <a:gd name="T58" fmla="*/ 191 w 1425"/>
                  <a:gd name="T59" fmla="*/ 1232 h 1422"/>
                  <a:gd name="T60" fmla="*/ 520 w 1425"/>
                  <a:gd name="T61" fmla="*/ 1422 h 1422"/>
                  <a:gd name="T62" fmla="*/ 905 w 1425"/>
                  <a:gd name="T63" fmla="*/ 1422 h 1422"/>
                  <a:gd name="T64" fmla="*/ 1234 w 1425"/>
                  <a:gd name="T65" fmla="*/ 1232 h 1422"/>
                  <a:gd name="T66" fmla="*/ 1425 w 1425"/>
                  <a:gd name="T67" fmla="*/ 904 h 1422"/>
                  <a:gd name="T68" fmla="*/ 1425 w 1425"/>
                  <a:gd name="T69" fmla="*/ 519 h 1422"/>
                  <a:gd name="T70" fmla="*/ 1234 w 1425"/>
                  <a:gd name="T71" fmla="*/ 190 h 1422"/>
                  <a:gd name="T72" fmla="*/ 905 w 1425"/>
                  <a:gd name="T73" fmla="*/ 0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25" h="1422">
                    <a:moveTo>
                      <a:pt x="545" y="93"/>
                    </a:moveTo>
                    <a:lnTo>
                      <a:pt x="679" y="175"/>
                    </a:lnTo>
                    <a:lnTo>
                      <a:pt x="710" y="201"/>
                    </a:lnTo>
                    <a:lnTo>
                      <a:pt x="746" y="175"/>
                    </a:lnTo>
                    <a:lnTo>
                      <a:pt x="880" y="93"/>
                    </a:lnTo>
                    <a:lnTo>
                      <a:pt x="952" y="231"/>
                    </a:lnTo>
                    <a:lnTo>
                      <a:pt x="967" y="267"/>
                    </a:lnTo>
                    <a:lnTo>
                      <a:pt x="1008" y="267"/>
                    </a:lnTo>
                    <a:lnTo>
                      <a:pt x="1168" y="257"/>
                    </a:lnTo>
                    <a:lnTo>
                      <a:pt x="1157" y="416"/>
                    </a:lnTo>
                    <a:lnTo>
                      <a:pt x="1157" y="457"/>
                    </a:lnTo>
                    <a:lnTo>
                      <a:pt x="1193" y="473"/>
                    </a:lnTo>
                    <a:lnTo>
                      <a:pt x="1332" y="545"/>
                    </a:lnTo>
                    <a:lnTo>
                      <a:pt x="1250" y="678"/>
                    </a:lnTo>
                    <a:lnTo>
                      <a:pt x="1224" y="714"/>
                    </a:lnTo>
                    <a:lnTo>
                      <a:pt x="1250" y="745"/>
                    </a:lnTo>
                    <a:lnTo>
                      <a:pt x="1332" y="878"/>
                    </a:lnTo>
                    <a:lnTo>
                      <a:pt x="1193" y="950"/>
                    </a:lnTo>
                    <a:lnTo>
                      <a:pt x="1157" y="971"/>
                    </a:lnTo>
                    <a:lnTo>
                      <a:pt x="1157" y="1012"/>
                    </a:lnTo>
                    <a:lnTo>
                      <a:pt x="1168" y="1166"/>
                    </a:lnTo>
                    <a:lnTo>
                      <a:pt x="1008" y="1161"/>
                    </a:lnTo>
                    <a:lnTo>
                      <a:pt x="967" y="1155"/>
                    </a:lnTo>
                    <a:lnTo>
                      <a:pt x="952" y="1191"/>
                    </a:lnTo>
                    <a:lnTo>
                      <a:pt x="880" y="1330"/>
                    </a:lnTo>
                    <a:lnTo>
                      <a:pt x="746" y="1248"/>
                    </a:lnTo>
                    <a:lnTo>
                      <a:pt x="710" y="1227"/>
                    </a:lnTo>
                    <a:lnTo>
                      <a:pt x="679" y="1248"/>
                    </a:lnTo>
                    <a:lnTo>
                      <a:pt x="545" y="1330"/>
                    </a:lnTo>
                    <a:lnTo>
                      <a:pt x="473" y="1191"/>
                    </a:lnTo>
                    <a:lnTo>
                      <a:pt x="458" y="1155"/>
                    </a:lnTo>
                    <a:lnTo>
                      <a:pt x="412" y="1161"/>
                    </a:lnTo>
                    <a:lnTo>
                      <a:pt x="257" y="1166"/>
                    </a:lnTo>
                    <a:lnTo>
                      <a:pt x="268" y="1012"/>
                    </a:lnTo>
                    <a:lnTo>
                      <a:pt x="268" y="971"/>
                    </a:lnTo>
                    <a:lnTo>
                      <a:pt x="232" y="950"/>
                    </a:lnTo>
                    <a:lnTo>
                      <a:pt x="93" y="878"/>
                    </a:lnTo>
                    <a:lnTo>
                      <a:pt x="175" y="745"/>
                    </a:lnTo>
                    <a:lnTo>
                      <a:pt x="201" y="714"/>
                    </a:lnTo>
                    <a:lnTo>
                      <a:pt x="175" y="678"/>
                    </a:lnTo>
                    <a:lnTo>
                      <a:pt x="93" y="545"/>
                    </a:lnTo>
                    <a:lnTo>
                      <a:pt x="232" y="473"/>
                    </a:lnTo>
                    <a:lnTo>
                      <a:pt x="268" y="457"/>
                    </a:lnTo>
                    <a:lnTo>
                      <a:pt x="268" y="416"/>
                    </a:lnTo>
                    <a:lnTo>
                      <a:pt x="257" y="257"/>
                    </a:lnTo>
                    <a:lnTo>
                      <a:pt x="412" y="267"/>
                    </a:lnTo>
                    <a:lnTo>
                      <a:pt x="458" y="267"/>
                    </a:lnTo>
                    <a:lnTo>
                      <a:pt x="473" y="231"/>
                    </a:lnTo>
                    <a:lnTo>
                      <a:pt x="545" y="93"/>
                    </a:lnTo>
                    <a:moveTo>
                      <a:pt x="905" y="0"/>
                    </a:moveTo>
                    <a:lnTo>
                      <a:pt x="710" y="124"/>
                    </a:lnTo>
                    <a:lnTo>
                      <a:pt x="520" y="0"/>
                    </a:lnTo>
                    <a:lnTo>
                      <a:pt x="417" y="201"/>
                    </a:lnTo>
                    <a:lnTo>
                      <a:pt x="191" y="190"/>
                    </a:lnTo>
                    <a:lnTo>
                      <a:pt x="201" y="416"/>
                    </a:lnTo>
                    <a:lnTo>
                      <a:pt x="0" y="519"/>
                    </a:lnTo>
                    <a:lnTo>
                      <a:pt x="124" y="714"/>
                    </a:lnTo>
                    <a:lnTo>
                      <a:pt x="0" y="904"/>
                    </a:lnTo>
                    <a:lnTo>
                      <a:pt x="201" y="1007"/>
                    </a:lnTo>
                    <a:lnTo>
                      <a:pt x="191" y="1232"/>
                    </a:lnTo>
                    <a:lnTo>
                      <a:pt x="417" y="1222"/>
                    </a:lnTo>
                    <a:lnTo>
                      <a:pt x="520" y="1422"/>
                    </a:lnTo>
                    <a:lnTo>
                      <a:pt x="710" y="1299"/>
                    </a:lnTo>
                    <a:lnTo>
                      <a:pt x="905" y="1422"/>
                    </a:lnTo>
                    <a:lnTo>
                      <a:pt x="1008" y="1222"/>
                    </a:lnTo>
                    <a:lnTo>
                      <a:pt x="1234" y="1232"/>
                    </a:lnTo>
                    <a:lnTo>
                      <a:pt x="1224" y="1007"/>
                    </a:lnTo>
                    <a:lnTo>
                      <a:pt x="1425" y="904"/>
                    </a:lnTo>
                    <a:lnTo>
                      <a:pt x="1301" y="714"/>
                    </a:lnTo>
                    <a:lnTo>
                      <a:pt x="1425" y="519"/>
                    </a:lnTo>
                    <a:lnTo>
                      <a:pt x="1224" y="416"/>
                    </a:lnTo>
                    <a:lnTo>
                      <a:pt x="1234" y="190"/>
                    </a:lnTo>
                    <a:lnTo>
                      <a:pt x="1008" y="201"/>
                    </a:lnTo>
                    <a:lnTo>
                      <a:pt x="905" y="0"/>
                    </a:lnTo>
                    <a:lnTo>
                      <a:pt x="90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"/>
              <p:cNvSpPr>
                <a:spLocks noEditPoints="1"/>
              </p:cNvSpPr>
              <p:nvPr/>
            </p:nvSpPr>
            <p:spPr bwMode="auto">
              <a:xfrm>
                <a:off x="750" y="1543"/>
                <a:ext cx="1425" cy="1422"/>
              </a:xfrm>
              <a:custGeom>
                <a:avLst/>
                <a:gdLst>
                  <a:gd name="T0" fmla="*/ 679 w 1425"/>
                  <a:gd name="T1" fmla="*/ 175 h 1422"/>
                  <a:gd name="T2" fmla="*/ 746 w 1425"/>
                  <a:gd name="T3" fmla="*/ 175 h 1422"/>
                  <a:gd name="T4" fmla="*/ 952 w 1425"/>
                  <a:gd name="T5" fmla="*/ 231 h 1422"/>
                  <a:gd name="T6" fmla="*/ 1008 w 1425"/>
                  <a:gd name="T7" fmla="*/ 267 h 1422"/>
                  <a:gd name="T8" fmla="*/ 1157 w 1425"/>
                  <a:gd name="T9" fmla="*/ 416 h 1422"/>
                  <a:gd name="T10" fmla="*/ 1193 w 1425"/>
                  <a:gd name="T11" fmla="*/ 473 h 1422"/>
                  <a:gd name="T12" fmla="*/ 1250 w 1425"/>
                  <a:gd name="T13" fmla="*/ 678 h 1422"/>
                  <a:gd name="T14" fmla="*/ 1250 w 1425"/>
                  <a:gd name="T15" fmla="*/ 745 h 1422"/>
                  <a:gd name="T16" fmla="*/ 1193 w 1425"/>
                  <a:gd name="T17" fmla="*/ 950 h 1422"/>
                  <a:gd name="T18" fmla="*/ 1157 w 1425"/>
                  <a:gd name="T19" fmla="*/ 1012 h 1422"/>
                  <a:gd name="T20" fmla="*/ 1008 w 1425"/>
                  <a:gd name="T21" fmla="*/ 1161 h 1422"/>
                  <a:gd name="T22" fmla="*/ 952 w 1425"/>
                  <a:gd name="T23" fmla="*/ 1191 h 1422"/>
                  <a:gd name="T24" fmla="*/ 746 w 1425"/>
                  <a:gd name="T25" fmla="*/ 1248 h 1422"/>
                  <a:gd name="T26" fmla="*/ 679 w 1425"/>
                  <a:gd name="T27" fmla="*/ 1248 h 1422"/>
                  <a:gd name="T28" fmla="*/ 473 w 1425"/>
                  <a:gd name="T29" fmla="*/ 1191 h 1422"/>
                  <a:gd name="T30" fmla="*/ 412 w 1425"/>
                  <a:gd name="T31" fmla="*/ 1161 h 1422"/>
                  <a:gd name="T32" fmla="*/ 268 w 1425"/>
                  <a:gd name="T33" fmla="*/ 1012 h 1422"/>
                  <a:gd name="T34" fmla="*/ 232 w 1425"/>
                  <a:gd name="T35" fmla="*/ 950 h 1422"/>
                  <a:gd name="T36" fmla="*/ 175 w 1425"/>
                  <a:gd name="T37" fmla="*/ 745 h 1422"/>
                  <a:gd name="T38" fmla="*/ 175 w 1425"/>
                  <a:gd name="T39" fmla="*/ 678 h 1422"/>
                  <a:gd name="T40" fmla="*/ 232 w 1425"/>
                  <a:gd name="T41" fmla="*/ 473 h 1422"/>
                  <a:gd name="T42" fmla="*/ 268 w 1425"/>
                  <a:gd name="T43" fmla="*/ 416 h 1422"/>
                  <a:gd name="T44" fmla="*/ 412 w 1425"/>
                  <a:gd name="T45" fmla="*/ 267 h 1422"/>
                  <a:gd name="T46" fmla="*/ 473 w 1425"/>
                  <a:gd name="T47" fmla="*/ 231 h 1422"/>
                  <a:gd name="T48" fmla="*/ 905 w 1425"/>
                  <a:gd name="T49" fmla="*/ 0 h 1422"/>
                  <a:gd name="T50" fmla="*/ 520 w 1425"/>
                  <a:gd name="T51" fmla="*/ 0 h 1422"/>
                  <a:gd name="T52" fmla="*/ 191 w 1425"/>
                  <a:gd name="T53" fmla="*/ 190 h 1422"/>
                  <a:gd name="T54" fmla="*/ 0 w 1425"/>
                  <a:gd name="T55" fmla="*/ 519 h 1422"/>
                  <a:gd name="T56" fmla="*/ 0 w 1425"/>
                  <a:gd name="T57" fmla="*/ 904 h 1422"/>
                  <a:gd name="T58" fmla="*/ 191 w 1425"/>
                  <a:gd name="T59" fmla="*/ 1232 h 1422"/>
                  <a:gd name="T60" fmla="*/ 520 w 1425"/>
                  <a:gd name="T61" fmla="*/ 1422 h 1422"/>
                  <a:gd name="T62" fmla="*/ 905 w 1425"/>
                  <a:gd name="T63" fmla="*/ 1422 h 1422"/>
                  <a:gd name="T64" fmla="*/ 1234 w 1425"/>
                  <a:gd name="T65" fmla="*/ 1232 h 1422"/>
                  <a:gd name="T66" fmla="*/ 1425 w 1425"/>
                  <a:gd name="T67" fmla="*/ 904 h 1422"/>
                  <a:gd name="T68" fmla="*/ 1425 w 1425"/>
                  <a:gd name="T69" fmla="*/ 519 h 1422"/>
                  <a:gd name="T70" fmla="*/ 1234 w 1425"/>
                  <a:gd name="T71" fmla="*/ 190 h 1422"/>
                  <a:gd name="T72" fmla="*/ 905 w 1425"/>
                  <a:gd name="T73" fmla="*/ 0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25" h="1422">
                    <a:moveTo>
                      <a:pt x="545" y="93"/>
                    </a:moveTo>
                    <a:lnTo>
                      <a:pt x="679" y="175"/>
                    </a:lnTo>
                    <a:lnTo>
                      <a:pt x="710" y="201"/>
                    </a:lnTo>
                    <a:lnTo>
                      <a:pt x="746" y="175"/>
                    </a:lnTo>
                    <a:lnTo>
                      <a:pt x="880" y="93"/>
                    </a:lnTo>
                    <a:lnTo>
                      <a:pt x="952" y="231"/>
                    </a:lnTo>
                    <a:lnTo>
                      <a:pt x="967" y="267"/>
                    </a:lnTo>
                    <a:lnTo>
                      <a:pt x="1008" y="267"/>
                    </a:lnTo>
                    <a:lnTo>
                      <a:pt x="1168" y="257"/>
                    </a:lnTo>
                    <a:lnTo>
                      <a:pt x="1157" y="416"/>
                    </a:lnTo>
                    <a:lnTo>
                      <a:pt x="1157" y="457"/>
                    </a:lnTo>
                    <a:lnTo>
                      <a:pt x="1193" y="473"/>
                    </a:lnTo>
                    <a:lnTo>
                      <a:pt x="1332" y="545"/>
                    </a:lnTo>
                    <a:lnTo>
                      <a:pt x="1250" y="678"/>
                    </a:lnTo>
                    <a:lnTo>
                      <a:pt x="1224" y="714"/>
                    </a:lnTo>
                    <a:lnTo>
                      <a:pt x="1250" y="745"/>
                    </a:lnTo>
                    <a:lnTo>
                      <a:pt x="1332" y="878"/>
                    </a:lnTo>
                    <a:lnTo>
                      <a:pt x="1193" y="950"/>
                    </a:lnTo>
                    <a:lnTo>
                      <a:pt x="1157" y="971"/>
                    </a:lnTo>
                    <a:lnTo>
                      <a:pt x="1157" y="1012"/>
                    </a:lnTo>
                    <a:lnTo>
                      <a:pt x="1168" y="1166"/>
                    </a:lnTo>
                    <a:lnTo>
                      <a:pt x="1008" y="1161"/>
                    </a:lnTo>
                    <a:lnTo>
                      <a:pt x="967" y="1155"/>
                    </a:lnTo>
                    <a:lnTo>
                      <a:pt x="952" y="1191"/>
                    </a:lnTo>
                    <a:lnTo>
                      <a:pt x="880" y="1330"/>
                    </a:lnTo>
                    <a:lnTo>
                      <a:pt x="746" y="1248"/>
                    </a:lnTo>
                    <a:lnTo>
                      <a:pt x="710" y="1227"/>
                    </a:lnTo>
                    <a:lnTo>
                      <a:pt x="679" y="1248"/>
                    </a:lnTo>
                    <a:lnTo>
                      <a:pt x="545" y="1330"/>
                    </a:lnTo>
                    <a:lnTo>
                      <a:pt x="473" y="1191"/>
                    </a:lnTo>
                    <a:lnTo>
                      <a:pt x="458" y="1155"/>
                    </a:lnTo>
                    <a:lnTo>
                      <a:pt x="412" y="1161"/>
                    </a:lnTo>
                    <a:lnTo>
                      <a:pt x="257" y="1166"/>
                    </a:lnTo>
                    <a:lnTo>
                      <a:pt x="268" y="1012"/>
                    </a:lnTo>
                    <a:lnTo>
                      <a:pt x="268" y="971"/>
                    </a:lnTo>
                    <a:lnTo>
                      <a:pt x="232" y="950"/>
                    </a:lnTo>
                    <a:lnTo>
                      <a:pt x="93" y="878"/>
                    </a:lnTo>
                    <a:lnTo>
                      <a:pt x="175" y="745"/>
                    </a:lnTo>
                    <a:lnTo>
                      <a:pt x="201" y="714"/>
                    </a:lnTo>
                    <a:lnTo>
                      <a:pt x="175" y="678"/>
                    </a:lnTo>
                    <a:lnTo>
                      <a:pt x="93" y="545"/>
                    </a:lnTo>
                    <a:lnTo>
                      <a:pt x="232" y="473"/>
                    </a:lnTo>
                    <a:lnTo>
                      <a:pt x="268" y="457"/>
                    </a:lnTo>
                    <a:lnTo>
                      <a:pt x="268" y="416"/>
                    </a:lnTo>
                    <a:lnTo>
                      <a:pt x="257" y="257"/>
                    </a:lnTo>
                    <a:lnTo>
                      <a:pt x="412" y="267"/>
                    </a:lnTo>
                    <a:lnTo>
                      <a:pt x="458" y="267"/>
                    </a:lnTo>
                    <a:lnTo>
                      <a:pt x="473" y="231"/>
                    </a:lnTo>
                    <a:lnTo>
                      <a:pt x="545" y="93"/>
                    </a:lnTo>
                    <a:close/>
                    <a:moveTo>
                      <a:pt x="905" y="0"/>
                    </a:moveTo>
                    <a:lnTo>
                      <a:pt x="710" y="124"/>
                    </a:lnTo>
                    <a:lnTo>
                      <a:pt x="520" y="0"/>
                    </a:lnTo>
                    <a:lnTo>
                      <a:pt x="417" y="201"/>
                    </a:lnTo>
                    <a:lnTo>
                      <a:pt x="191" y="190"/>
                    </a:lnTo>
                    <a:lnTo>
                      <a:pt x="201" y="416"/>
                    </a:lnTo>
                    <a:lnTo>
                      <a:pt x="0" y="519"/>
                    </a:lnTo>
                    <a:lnTo>
                      <a:pt x="124" y="714"/>
                    </a:lnTo>
                    <a:lnTo>
                      <a:pt x="0" y="904"/>
                    </a:lnTo>
                    <a:lnTo>
                      <a:pt x="201" y="1007"/>
                    </a:lnTo>
                    <a:lnTo>
                      <a:pt x="191" y="1232"/>
                    </a:lnTo>
                    <a:lnTo>
                      <a:pt x="417" y="1222"/>
                    </a:lnTo>
                    <a:lnTo>
                      <a:pt x="520" y="1422"/>
                    </a:lnTo>
                    <a:lnTo>
                      <a:pt x="710" y="1299"/>
                    </a:lnTo>
                    <a:lnTo>
                      <a:pt x="905" y="1422"/>
                    </a:lnTo>
                    <a:lnTo>
                      <a:pt x="1008" y="1222"/>
                    </a:lnTo>
                    <a:lnTo>
                      <a:pt x="1234" y="1232"/>
                    </a:lnTo>
                    <a:lnTo>
                      <a:pt x="1224" y="1007"/>
                    </a:lnTo>
                    <a:lnTo>
                      <a:pt x="1425" y="904"/>
                    </a:lnTo>
                    <a:lnTo>
                      <a:pt x="1301" y="714"/>
                    </a:lnTo>
                    <a:lnTo>
                      <a:pt x="1425" y="519"/>
                    </a:lnTo>
                    <a:lnTo>
                      <a:pt x="1224" y="416"/>
                    </a:lnTo>
                    <a:lnTo>
                      <a:pt x="1234" y="190"/>
                    </a:lnTo>
                    <a:lnTo>
                      <a:pt x="1008" y="201"/>
                    </a:lnTo>
                    <a:lnTo>
                      <a:pt x="905" y="0"/>
                    </a:lnTo>
                    <a:lnTo>
                      <a:pt x="9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0"/>
              <p:cNvSpPr>
                <a:spLocks noEditPoints="1"/>
              </p:cNvSpPr>
              <p:nvPr/>
            </p:nvSpPr>
            <p:spPr bwMode="auto">
              <a:xfrm>
                <a:off x="750" y="1543"/>
                <a:ext cx="1425" cy="1422"/>
              </a:xfrm>
              <a:custGeom>
                <a:avLst/>
                <a:gdLst>
                  <a:gd name="T0" fmla="*/ 679 w 1425"/>
                  <a:gd name="T1" fmla="*/ 175 h 1422"/>
                  <a:gd name="T2" fmla="*/ 746 w 1425"/>
                  <a:gd name="T3" fmla="*/ 175 h 1422"/>
                  <a:gd name="T4" fmla="*/ 952 w 1425"/>
                  <a:gd name="T5" fmla="*/ 231 h 1422"/>
                  <a:gd name="T6" fmla="*/ 1008 w 1425"/>
                  <a:gd name="T7" fmla="*/ 267 h 1422"/>
                  <a:gd name="T8" fmla="*/ 1157 w 1425"/>
                  <a:gd name="T9" fmla="*/ 416 h 1422"/>
                  <a:gd name="T10" fmla="*/ 1193 w 1425"/>
                  <a:gd name="T11" fmla="*/ 473 h 1422"/>
                  <a:gd name="T12" fmla="*/ 1250 w 1425"/>
                  <a:gd name="T13" fmla="*/ 678 h 1422"/>
                  <a:gd name="T14" fmla="*/ 1250 w 1425"/>
                  <a:gd name="T15" fmla="*/ 745 h 1422"/>
                  <a:gd name="T16" fmla="*/ 1193 w 1425"/>
                  <a:gd name="T17" fmla="*/ 950 h 1422"/>
                  <a:gd name="T18" fmla="*/ 1157 w 1425"/>
                  <a:gd name="T19" fmla="*/ 1012 h 1422"/>
                  <a:gd name="T20" fmla="*/ 1008 w 1425"/>
                  <a:gd name="T21" fmla="*/ 1161 h 1422"/>
                  <a:gd name="T22" fmla="*/ 952 w 1425"/>
                  <a:gd name="T23" fmla="*/ 1191 h 1422"/>
                  <a:gd name="T24" fmla="*/ 746 w 1425"/>
                  <a:gd name="T25" fmla="*/ 1248 h 1422"/>
                  <a:gd name="T26" fmla="*/ 679 w 1425"/>
                  <a:gd name="T27" fmla="*/ 1248 h 1422"/>
                  <a:gd name="T28" fmla="*/ 473 w 1425"/>
                  <a:gd name="T29" fmla="*/ 1191 h 1422"/>
                  <a:gd name="T30" fmla="*/ 412 w 1425"/>
                  <a:gd name="T31" fmla="*/ 1161 h 1422"/>
                  <a:gd name="T32" fmla="*/ 268 w 1425"/>
                  <a:gd name="T33" fmla="*/ 1012 h 1422"/>
                  <a:gd name="T34" fmla="*/ 232 w 1425"/>
                  <a:gd name="T35" fmla="*/ 950 h 1422"/>
                  <a:gd name="T36" fmla="*/ 175 w 1425"/>
                  <a:gd name="T37" fmla="*/ 745 h 1422"/>
                  <a:gd name="T38" fmla="*/ 175 w 1425"/>
                  <a:gd name="T39" fmla="*/ 678 h 1422"/>
                  <a:gd name="T40" fmla="*/ 232 w 1425"/>
                  <a:gd name="T41" fmla="*/ 473 h 1422"/>
                  <a:gd name="T42" fmla="*/ 268 w 1425"/>
                  <a:gd name="T43" fmla="*/ 416 h 1422"/>
                  <a:gd name="T44" fmla="*/ 412 w 1425"/>
                  <a:gd name="T45" fmla="*/ 267 h 1422"/>
                  <a:gd name="T46" fmla="*/ 473 w 1425"/>
                  <a:gd name="T47" fmla="*/ 231 h 1422"/>
                  <a:gd name="T48" fmla="*/ 905 w 1425"/>
                  <a:gd name="T49" fmla="*/ 0 h 1422"/>
                  <a:gd name="T50" fmla="*/ 520 w 1425"/>
                  <a:gd name="T51" fmla="*/ 0 h 1422"/>
                  <a:gd name="T52" fmla="*/ 191 w 1425"/>
                  <a:gd name="T53" fmla="*/ 190 h 1422"/>
                  <a:gd name="T54" fmla="*/ 0 w 1425"/>
                  <a:gd name="T55" fmla="*/ 519 h 1422"/>
                  <a:gd name="T56" fmla="*/ 0 w 1425"/>
                  <a:gd name="T57" fmla="*/ 904 h 1422"/>
                  <a:gd name="T58" fmla="*/ 191 w 1425"/>
                  <a:gd name="T59" fmla="*/ 1232 h 1422"/>
                  <a:gd name="T60" fmla="*/ 520 w 1425"/>
                  <a:gd name="T61" fmla="*/ 1422 h 1422"/>
                  <a:gd name="T62" fmla="*/ 905 w 1425"/>
                  <a:gd name="T63" fmla="*/ 1422 h 1422"/>
                  <a:gd name="T64" fmla="*/ 1234 w 1425"/>
                  <a:gd name="T65" fmla="*/ 1232 h 1422"/>
                  <a:gd name="T66" fmla="*/ 1425 w 1425"/>
                  <a:gd name="T67" fmla="*/ 904 h 1422"/>
                  <a:gd name="T68" fmla="*/ 1425 w 1425"/>
                  <a:gd name="T69" fmla="*/ 519 h 1422"/>
                  <a:gd name="T70" fmla="*/ 1234 w 1425"/>
                  <a:gd name="T71" fmla="*/ 190 h 1422"/>
                  <a:gd name="T72" fmla="*/ 905 w 1425"/>
                  <a:gd name="T73" fmla="*/ 0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25" h="1422">
                    <a:moveTo>
                      <a:pt x="545" y="93"/>
                    </a:moveTo>
                    <a:lnTo>
                      <a:pt x="679" y="175"/>
                    </a:lnTo>
                    <a:lnTo>
                      <a:pt x="710" y="201"/>
                    </a:lnTo>
                    <a:lnTo>
                      <a:pt x="746" y="175"/>
                    </a:lnTo>
                    <a:lnTo>
                      <a:pt x="880" y="93"/>
                    </a:lnTo>
                    <a:lnTo>
                      <a:pt x="952" y="231"/>
                    </a:lnTo>
                    <a:lnTo>
                      <a:pt x="967" y="267"/>
                    </a:lnTo>
                    <a:lnTo>
                      <a:pt x="1008" y="267"/>
                    </a:lnTo>
                    <a:lnTo>
                      <a:pt x="1168" y="257"/>
                    </a:lnTo>
                    <a:lnTo>
                      <a:pt x="1157" y="416"/>
                    </a:lnTo>
                    <a:lnTo>
                      <a:pt x="1157" y="457"/>
                    </a:lnTo>
                    <a:lnTo>
                      <a:pt x="1193" y="473"/>
                    </a:lnTo>
                    <a:lnTo>
                      <a:pt x="1332" y="545"/>
                    </a:lnTo>
                    <a:lnTo>
                      <a:pt x="1250" y="678"/>
                    </a:lnTo>
                    <a:lnTo>
                      <a:pt x="1224" y="714"/>
                    </a:lnTo>
                    <a:lnTo>
                      <a:pt x="1250" y="745"/>
                    </a:lnTo>
                    <a:lnTo>
                      <a:pt x="1332" y="878"/>
                    </a:lnTo>
                    <a:lnTo>
                      <a:pt x="1193" y="950"/>
                    </a:lnTo>
                    <a:lnTo>
                      <a:pt x="1157" y="971"/>
                    </a:lnTo>
                    <a:lnTo>
                      <a:pt x="1157" y="1012"/>
                    </a:lnTo>
                    <a:lnTo>
                      <a:pt x="1168" y="1166"/>
                    </a:lnTo>
                    <a:lnTo>
                      <a:pt x="1008" y="1161"/>
                    </a:lnTo>
                    <a:lnTo>
                      <a:pt x="967" y="1155"/>
                    </a:lnTo>
                    <a:lnTo>
                      <a:pt x="952" y="1191"/>
                    </a:lnTo>
                    <a:lnTo>
                      <a:pt x="880" y="1330"/>
                    </a:lnTo>
                    <a:lnTo>
                      <a:pt x="746" y="1248"/>
                    </a:lnTo>
                    <a:lnTo>
                      <a:pt x="710" y="1227"/>
                    </a:lnTo>
                    <a:lnTo>
                      <a:pt x="679" y="1248"/>
                    </a:lnTo>
                    <a:lnTo>
                      <a:pt x="545" y="1330"/>
                    </a:lnTo>
                    <a:lnTo>
                      <a:pt x="473" y="1191"/>
                    </a:lnTo>
                    <a:lnTo>
                      <a:pt x="458" y="1155"/>
                    </a:lnTo>
                    <a:lnTo>
                      <a:pt x="412" y="1161"/>
                    </a:lnTo>
                    <a:lnTo>
                      <a:pt x="257" y="1166"/>
                    </a:lnTo>
                    <a:lnTo>
                      <a:pt x="268" y="1012"/>
                    </a:lnTo>
                    <a:lnTo>
                      <a:pt x="268" y="971"/>
                    </a:lnTo>
                    <a:lnTo>
                      <a:pt x="232" y="950"/>
                    </a:lnTo>
                    <a:lnTo>
                      <a:pt x="93" y="878"/>
                    </a:lnTo>
                    <a:lnTo>
                      <a:pt x="175" y="745"/>
                    </a:lnTo>
                    <a:lnTo>
                      <a:pt x="201" y="714"/>
                    </a:lnTo>
                    <a:lnTo>
                      <a:pt x="175" y="678"/>
                    </a:lnTo>
                    <a:lnTo>
                      <a:pt x="93" y="545"/>
                    </a:lnTo>
                    <a:lnTo>
                      <a:pt x="232" y="473"/>
                    </a:lnTo>
                    <a:lnTo>
                      <a:pt x="268" y="457"/>
                    </a:lnTo>
                    <a:lnTo>
                      <a:pt x="268" y="416"/>
                    </a:lnTo>
                    <a:lnTo>
                      <a:pt x="257" y="257"/>
                    </a:lnTo>
                    <a:lnTo>
                      <a:pt x="412" y="267"/>
                    </a:lnTo>
                    <a:lnTo>
                      <a:pt x="458" y="267"/>
                    </a:lnTo>
                    <a:lnTo>
                      <a:pt x="473" y="231"/>
                    </a:lnTo>
                    <a:lnTo>
                      <a:pt x="545" y="93"/>
                    </a:lnTo>
                    <a:moveTo>
                      <a:pt x="905" y="0"/>
                    </a:moveTo>
                    <a:lnTo>
                      <a:pt x="710" y="124"/>
                    </a:lnTo>
                    <a:lnTo>
                      <a:pt x="520" y="0"/>
                    </a:lnTo>
                    <a:lnTo>
                      <a:pt x="417" y="201"/>
                    </a:lnTo>
                    <a:lnTo>
                      <a:pt x="191" y="190"/>
                    </a:lnTo>
                    <a:lnTo>
                      <a:pt x="201" y="416"/>
                    </a:lnTo>
                    <a:lnTo>
                      <a:pt x="0" y="519"/>
                    </a:lnTo>
                    <a:lnTo>
                      <a:pt x="124" y="714"/>
                    </a:lnTo>
                    <a:lnTo>
                      <a:pt x="0" y="904"/>
                    </a:lnTo>
                    <a:lnTo>
                      <a:pt x="201" y="1007"/>
                    </a:lnTo>
                    <a:lnTo>
                      <a:pt x="191" y="1232"/>
                    </a:lnTo>
                    <a:lnTo>
                      <a:pt x="417" y="1222"/>
                    </a:lnTo>
                    <a:lnTo>
                      <a:pt x="520" y="1422"/>
                    </a:lnTo>
                    <a:lnTo>
                      <a:pt x="710" y="1299"/>
                    </a:lnTo>
                    <a:lnTo>
                      <a:pt x="905" y="1422"/>
                    </a:lnTo>
                    <a:lnTo>
                      <a:pt x="1008" y="1222"/>
                    </a:lnTo>
                    <a:lnTo>
                      <a:pt x="1234" y="1232"/>
                    </a:lnTo>
                    <a:lnTo>
                      <a:pt x="1224" y="1007"/>
                    </a:lnTo>
                    <a:lnTo>
                      <a:pt x="1425" y="904"/>
                    </a:lnTo>
                    <a:lnTo>
                      <a:pt x="1301" y="714"/>
                    </a:lnTo>
                    <a:lnTo>
                      <a:pt x="1425" y="519"/>
                    </a:lnTo>
                    <a:lnTo>
                      <a:pt x="1224" y="416"/>
                    </a:lnTo>
                    <a:lnTo>
                      <a:pt x="1234" y="190"/>
                    </a:lnTo>
                    <a:lnTo>
                      <a:pt x="1008" y="201"/>
                    </a:lnTo>
                    <a:lnTo>
                      <a:pt x="905" y="0"/>
                    </a:lnTo>
                    <a:lnTo>
                      <a:pt x="90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11"/>
              <p:cNvSpPr>
                <a:spLocks noEditPoints="1"/>
              </p:cNvSpPr>
              <p:nvPr/>
            </p:nvSpPr>
            <p:spPr bwMode="auto">
              <a:xfrm>
                <a:off x="1043" y="1826"/>
                <a:ext cx="854" cy="852"/>
              </a:xfrm>
              <a:custGeom>
                <a:avLst/>
                <a:gdLst>
                  <a:gd name="T0" fmla="*/ 83 w 166"/>
                  <a:gd name="T1" fmla="*/ 166 h 166"/>
                  <a:gd name="T2" fmla="*/ 0 w 166"/>
                  <a:gd name="T3" fmla="*/ 83 h 166"/>
                  <a:gd name="T4" fmla="*/ 83 w 166"/>
                  <a:gd name="T5" fmla="*/ 0 h 166"/>
                  <a:gd name="T6" fmla="*/ 166 w 166"/>
                  <a:gd name="T7" fmla="*/ 83 h 166"/>
                  <a:gd name="T8" fmla="*/ 83 w 166"/>
                  <a:gd name="T9" fmla="*/ 166 h 166"/>
                  <a:gd name="T10" fmla="*/ 83 w 166"/>
                  <a:gd name="T11" fmla="*/ 13 h 166"/>
                  <a:gd name="T12" fmla="*/ 13 w 166"/>
                  <a:gd name="T13" fmla="*/ 83 h 166"/>
                  <a:gd name="T14" fmla="*/ 83 w 166"/>
                  <a:gd name="T15" fmla="*/ 153 h 166"/>
                  <a:gd name="T16" fmla="*/ 154 w 166"/>
                  <a:gd name="T17" fmla="*/ 83 h 166"/>
                  <a:gd name="T18" fmla="*/ 83 w 166"/>
                  <a:gd name="T19" fmla="*/ 13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66">
                    <a:moveTo>
                      <a:pt x="83" y="166"/>
                    </a:moveTo>
                    <a:cubicBezTo>
                      <a:pt x="38" y="166"/>
                      <a:pt x="0" y="128"/>
                      <a:pt x="0" y="83"/>
                    </a:cubicBezTo>
                    <a:cubicBezTo>
                      <a:pt x="0" y="37"/>
                      <a:pt x="38" y="0"/>
                      <a:pt x="83" y="0"/>
                    </a:cubicBezTo>
                    <a:cubicBezTo>
                      <a:pt x="129" y="0"/>
                      <a:pt x="166" y="37"/>
                      <a:pt x="166" y="83"/>
                    </a:cubicBezTo>
                    <a:cubicBezTo>
                      <a:pt x="166" y="128"/>
                      <a:pt x="129" y="166"/>
                      <a:pt x="83" y="166"/>
                    </a:cubicBezTo>
                    <a:close/>
                    <a:moveTo>
                      <a:pt x="83" y="13"/>
                    </a:moveTo>
                    <a:cubicBezTo>
                      <a:pt x="45" y="13"/>
                      <a:pt x="13" y="44"/>
                      <a:pt x="13" y="83"/>
                    </a:cubicBezTo>
                    <a:cubicBezTo>
                      <a:pt x="13" y="122"/>
                      <a:pt x="45" y="153"/>
                      <a:pt x="83" y="153"/>
                    </a:cubicBezTo>
                    <a:cubicBezTo>
                      <a:pt x="122" y="153"/>
                      <a:pt x="154" y="122"/>
                      <a:pt x="154" y="83"/>
                    </a:cubicBezTo>
                    <a:cubicBezTo>
                      <a:pt x="154" y="44"/>
                      <a:pt x="122" y="13"/>
                      <a:pt x="8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2"/>
              <p:cNvSpPr>
                <a:spLocks noEditPoints="1"/>
              </p:cNvSpPr>
              <p:nvPr/>
            </p:nvSpPr>
            <p:spPr bwMode="auto">
              <a:xfrm>
                <a:off x="1218" y="2000"/>
                <a:ext cx="509" cy="483"/>
              </a:xfrm>
              <a:custGeom>
                <a:avLst/>
                <a:gdLst>
                  <a:gd name="T0" fmla="*/ 98 w 509"/>
                  <a:gd name="T1" fmla="*/ 483 h 483"/>
                  <a:gd name="T2" fmla="*/ 129 w 509"/>
                  <a:gd name="T3" fmla="*/ 308 h 483"/>
                  <a:gd name="T4" fmla="*/ 0 w 509"/>
                  <a:gd name="T5" fmla="*/ 185 h 483"/>
                  <a:gd name="T6" fmla="*/ 175 w 509"/>
                  <a:gd name="T7" fmla="*/ 165 h 483"/>
                  <a:gd name="T8" fmla="*/ 252 w 509"/>
                  <a:gd name="T9" fmla="*/ 0 h 483"/>
                  <a:gd name="T10" fmla="*/ 329 w 509"/>
                  <a:gd name="T11" fmla="*/ 165 h 483"/>
                  <a:gd name="T12" fmla="*/ 509 w 509"/>
                  <a:gd name="T13" fmla="*/ 185 h 483"/>
                  <a:gd name="T14" fmla="*/ 381 w 509"/>
                  <a:gd name="T15" fmla="*/ 308 h 483"/>
                  <a:gd name="T16" fmla="*/ 412 w 509"/>
                  <a:gd name="T17" fmla="*/ 483 h 483"/>
                  <a:gd name="T18" fmla="*/ 252 w 509"/>
                  <a:gd name="T19" fmla="*/ 401 h 483"/>
                  <a:gd name="T20" fmla="*/ 98 w 509"/>
                  <a:gd name="T21" fmla="*/ 483 h 483"/>
                  <a:gd name="T22" fmla="*/ 252 w 509"/>
                  <a:gd name="T23" fmla="*/ 329 h 483"/>
                  <a:gd name="T24" fmla="*/ 324 w 509"/>
                  <a:gd name="T25" fmla="*/ 365 h 483"/>
                  <a:gd name="T26" fmla="*/ 309 w 509"/>
                  <a:gd name="T27" fmla="*/ 288 h 483"/>
                  <a:gd name="T28" fmla="*/ 365 w 509"/>
                  <a:gd name="T29" fmla="*/ 231 h 483"/>
                  <a:gd name="T30" fmla="*/ 288 w 509"/>
                  <a:gd name="T31" fmla="*/ 221 h 483"/>
                  <a:gd name="T32" fmla="*/ 252 w 509"/>
                  <a:gd name="T33" fmla="*/ 149 h 483"/>
                  <a:gd name="T34" fmla="*/ 221 w 509"/>
                  <a:gd name="T35" fmla="*/ 221 h 483"/>
                  <a:gd name="T36" fmla="*/ 139 w 509"/>
                  <a:gd name="T37" fmla="*/ 231 h 483"/>
                  <a:gd name="T38" fmla="*/ 196 w 509"/>
                  <a:gd name="T39" fmla="*/ 288 h 483"/>
                  <a:gd name="T40" fmla="*/ 185 w 509"/>
                  <a:gd name="T41" fmla="*/ 365 h 483"/>
                  <a:gd name="T42" fmla="*/ 252 w 509"/>
                  <a:gd name="T43" fmla="*/ 32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9" h="483">
                    <a:moveTo>
                      <a:pt x="98" y="483"/>
                    </a:moveTo>
                    <a:lnTo>
                      <a:pt x="129" y="308"/>
                    </a:lnTo>
                    <a:lnTo>
                      <a:pt x="0" y="185"/>
                    </a:lnTo>
                    <a:lnTo>
                      <a:pt x="175" y="165"/>
                    </a:lnTo>
                    <a:lnTo>
                      <a:pt x="252" y="0"/>
                    </a:lnTo>
                    <a:lnTo>
                      <a:pt x="329" y="165"/>
                    </a:lnTo>
                    <a:lnTo>
                      <a:pt x="509" y="185"/>
                    </a:lnTo>
                    <a:lnTo>
                      <a:pt x="381" y="308"/>
                    </a:lnTo>
                    <a:lnTo>
                      <a:pt x="412" y="483"/>
                    </a:lnTo>
                    <a:lnTo>
                      <a:pt x="252" y="401"/>
                    </a:lnTo>
                    <a:lnTo>
                      <a:pt x="98" y="483"/>
                    </a:lnTo>
                    <a:close/>
                    <a:moveTo>
                      <a:pt x="252" y="329"/>
                    </a:moveTo>
                    <a:lnTo>
                      <a:pt x="324" y="365"/>
                    </a:lnTo>
                    <a:lnTo>
                      <a:pt x="309" y="288"/>
                    </a:lnTo>
                    <a:lnTo>
                      <a:pt x="365" y="231"/>
                    </a:lnTo>
                    <a:lnTo>
                      <a:pt x="288" y="221"/>
                    </a:lnTo>
                    <a:lnTo>
                      <a:pt x="252" y="149"/>
                    </a:lnTo>
                    <a:lnTo>
                      <a:pt x="221" y="221"/>
                    </a:lnTo>
                    <a:lnTo>
                      <a:pt x="139" y="231"/>
                    </a:lnTo>
                    <a:lnTo>
                      <a:pt x="196" y="288"/>
                    </a:lnTo>
                    <a:lnTo>
                      <a:pt x="185" y="365"/>
                    </a:lnTo>
                    <a:lnTo>
                      <a:pt x="252" y="3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823913" y="2437161"/>
            <a:ext cx="11031538" cy="2604304"/>
            <a:chOff x="823913" y="1958747"/>
            <a:chExt cx="11031538" cy="2604304"/>
          </a:xfrm>
        </p:grpSpPr>
        <p:sp>
          <p:nvSpPr>
            <p:cNvPr id="159" name="Rectangle 158"/>
            <p:cNvSpPr/>
            <p:nvPr/>
          </p:nvSpPr>
          <p:spPr>
            <a:xfrm>
              <a:off x="3621027" y="2217537"/>
              <a:ext cx="8234424" cy="2086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9600" b="1" dirty="0" smtClean="0">
                  <a:solidFill>
                    <a:srgbClr val="E2CC00"/>
                  </a:solidFill>
                </a:rPr>
                <a:t>5000</a:t>
              </a:r>
              <a:r>
                <a:rPr lang="en-GB" sz="9600" b="1" dirty="0">
                  <a:solidFill>
                    <a:srgbClr val="E2CC00"/>
                  </a:solidFill>
                </a:rPr>
                <a:t>+ </a:t>
              </a:r>
              <a:r>
                <a:rPr lang="en-GB" sz="9600" b="1" dirty="0" smtClean="0">
                  <a:solidFill>
                    <a:srgbClr val="0094D3"/>
                  </a:solidFill>
                </a:rPr>
                <a:t/>
              </a:r>
              <a:br>
                <a:rPr lang="en-GB" sz="9600" b="1" dirty="0" smtClean="0">
                  <a:solidFill>
                    <a:srgbClr val="0094D3"/>
                  </a:solidFill>
                </a:rPr>
              </a:br>
              <a:r>
                <a:rPr lang="en-GB" sz="6600" b="1" spc="-150" dirty="0" smtClean="0">
                  <a:solidFill>
                    <a:srgbClr val="FFFFFF"/>
                  </a:solidFill>
                </a:rPr>
                <a:t>DELIVERY EXPERTS</a:t>
              </a:r>
              <a:endParaRPr lang="en-GB" sz="4400" spc="-150" dirty="0">
                <a:solidFill>
                  <a:srgbClr val="FFFFFF"/>
                </a:solidFill>
              </a:endParaRPr>
            </a:p>
          </p:txBody>
        </p:sp>
        <p:sp>
          <p:nvSpPr>
            <p:cNvPr id="160" name="Freeform 5"/>
            <p:cNvSpPr>
              <a:spLocks noEditPoints="1"/>
            </p:cNvSpPr>
            <p:nvPr/>
          </p:nvSpPr>
          <p:spPr bwMode="auto">
            <a:xfrm>
              <a:off x="823913" y="1958747"/>
              <a:ext cx="2347912" cy="2604304"/>
            </a:xfrm>
            <a:custGeom>
              <a:avLst/>
              <a:gdLst>
                <a:gd name="T0" fmla="*/ 64 w 318"/>
                <a:gd name="T1" fmla="*/ 127 h 353"/>
                <a:gd name="T2" fmla="*/ 44 w 318"/>
                <a:gd name="T3" fmla="*/ 159 h 353"/>
                <a:gd name="T4" fmla="*/ 24 w 318"/>
                <a:gd name="T5" fmla="*/ 127 h 353"/>
                <a:gd name="T6" fmla="*/ 121 w 318"/>
                <a:gd name="T7" fmla="*/ 159 h 353"/>
                <a:gd name="T8" fmla="*/ 100 w 318"/>
                <a:gd name="T9" fmla="*/ 127 h 353"/>
                <a:gd name="T10" fmla="*/ 120 w 318"/>
                <a:gd name="T11" fmla="*/ 159 h 353"/>
                <a:gd name="T12" fmla="*/ 197 w 318"/>
                <a:gd name="T13" fmla="*/ 159 h 353"/>
                <a:gd name="T14" fmla="*/ 177 w 318"/>
                <a:gd name="T15" fmla="*/ 127 h 353"/>
                <a:gd name="T16" fmla="*/ 197 w 318"/>
                <a:gd name="T17" fmla="*/ 159 h 353"/>
                <a:gd name="T18" fmla="*/ 274 w 318"/>
                <a:gd name="T19" fmla="*/ 159 h 353"/>
                <a:gd name="T20" fmla="*/ 294 w 318"/>
                <a:gd name="T21" fmla="*/ 127 h 353"/>
                <a:gd name="T22" fmla="*/ 274 w 318"/>
                <a:gd name="T23" fmla="*/ 159 h 353"/>
                <a:gd name="T24" fmla="*/ 81 w 318"/>
                <a:gd name="T25" fmla="*/ 106 h 353"/>
                <a:gd name="T26" fmla="*/ 101 w 318"/>
                <a:gd name="T27" fmla="*/ 74 h 353"/>
                <a:gd name="T28" fmla="*/ 81 w 318"/>
                <a:gd name="T29" fmla="*/ 106 h 353"/>
                <a:gd name="T30" fmla="*/ 158 w 318"/>
                <a:gd name="T31" fmla="*/ 106 h 353"/>
                <a:gd name="T32" fmla="*/ 178 w 318"/>
                <a:gd name="T33" fmla="*/ 74 h 353"/>
                <a:gd name="T34" fmla="*/ 158 w 318"/>
                <a:gd name="T35" fmla="*/ 106 h 353"/>
                <a:gd name="T36" fmla="*/ 236 w 318"/>
                <a:gd name="T37" fmla="*/ 106 h 353"/>
                <a:gd name="T38" fmla="*/ 256 w 318"/>
                <a:gd name="T39" fmla="*/ 74 h 353"/>
                <a:gd name="T40" fmla="*/ 236 w 318"/>
                <a:gd name="T41" fmla="*/ 106 h 353"/>
                <a:gd name="T42" fmla="*/ 120 w 318"/>
                <a:gd name="T43" fmla="*/ 53 h 353"/>
                <a:gd name="T44" fmla="*/ 141 w 318"/>
                <a:gd name="T45" fmla="*/ 21 h 353"/>
                <a:gd name="T46" fmla="*/ 120 w 318"/>
                <a:gd name="T47" fmla="*/ 53 h 353"/>
                <a:gd name="T48" fmla="*/ 197 w 318"/>
                <a:gd name="T49" fmla="*/ 54 h 353"/>
                <a:gd name="T50" fmla="*/ 218 w 318"/>
                <a:gd name="T51" fmla="*/ 22 h 353"/>
                <a:gd name="T52" fmla="*/ 197 w 318"/>
                <a:gd name="T53" fmla="*/ 54 h 353"/>
                <a:gd name="T54" fmla="*/ 317 w 318"/>
                <a:gd name="T55" fmla="*/ 189 h 353"/>
                <a:gd name="T56" fmla="*/ 281 w 318"/>
                <a:gd name="T57" fmla="*/ 190 h 353"/>
                <a:gd name="T58" fmla="*/ 272 w 318"/>
                <a:gd name="T59" fmla="*/ 177 h 353"/>
                <a:gd name="T60" fmla="*/ 239 w 318"/>
                <a:gd name="T61" fmla="*/ 173 h 353"/>
                <a:gd name="T62" fmla="*/ 213 w 318"/>
                <a:gd name="T63" fmla="*/ 164 h 353"/>
                <a:gd name="T64" fmla="*/ 197 w 318"/>
                <a:gd name="T65" fmla="*/ 164 h 353"/>
                <a:gd name="T66" fmla="*/ 182 w 318"/>
                <a:gd name="T67" fmla="*/ 164 h 353"/>
                <a:gd name="T68" fmla="*/ 156 w 318"/>
                <a:gd name="T69" fmla="*/ 174 h 353"/>
                <a:gd name="T70" fmla="*/ 123 w 318"/>
                <a:gd name="T71" fmla="*/ 177 h 353"/>
                <a:gd name="T72" fmla="*/ 113 w 318"/>
                <a:gd name="T73" fmla="*/ 191 h 353"/>
                <a:gd name="T74" fmla="*/ 82 w 318"/>
                <a:gd name="T75" fmla="*/ 175 h 353"/>
                <a:gd name="T76" fmla="*/ 51 w 318"/>
                <a:gd name="T77" fmla="*/ 191 h 353"/>
                <a:gd name="T78" fmla="*/ 42 w 318"/>
                <a:gd name="T79" fmla="*/ 177 h 353"/>
                <a:gd name="T80" fmla="*/ 9 w 318"/>
                <a:gd name="T81" fmla="*/ 174 h 353"/>
                <a:gd name="T82" fmla="*/ 1 w 318"/>
                <a:gd name="T83" fmla="*/ 192 h 353"/>
                <a:gd name="T84" fmla="*/ 1 w 318"/>
                <a:gd name="T85" fmla="*/ 231 h 353"/>
                <a:gd name="T86" fmla="*/ 37 w 318"/>
                <a:gd name="T87" fmla="*/ 353 h 353"/>
                <a:gd name="T88" fmla="*/ 68 w 318"/>
                <a:gd name="T89" fmla="*/ 339 h 353"/>
                <a:gd name="T90" fmla="*/ 90 w 318"/>
                <a:gd name="T91" fmla="*/ 264 h 353"/>
                <a:gd name="T92" fmla="*/ 121 w 318"/>
                <a:gd name="T93" fmla="*/ 353 h 353"/>
                <a:gd name="T94" fmla="*/ 151 w 318"/>
                <a:gd name="T95" fmla="*/ 264 h 353"/>
                <a:gd name="T96" fmla="*/ 173 w 318"/>
                <a:gd name="T97" fmla="*/ 339 h 353"/>
                <a:gd name="T98" fmla="*/ 204 w 318"/>
                <a:gd name="T99" fmla="*/ 353 h 353"/>
                <a:gd name="T100" fmla="*/ 236 w 318"/>
                <a:gd name="T101" fmla="*/ 252 h 353"/>
                <a:gd name="T102" fmla="*/ 267 w 318"/>
                <a:gd name="T103" fmla="*/ 353 h 353"/>
                <a:gd name="T104" fmla="*/ 298 w 318"/>
                <a:gd name="T105" fmla="*/ 339 h 353"/>
                <a:gd name="T106" fmla="*/ 317 w 318"/>
                <a:gd name="T107" fmla="*/ 231 h 353"/>
                <a:gd name="T108" fmla="*/ 317 w 318"/>
                <a:gd name="T109" fmla="*/ 19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8" h="353">
                  <a:moveTo>
                    <a:pt x="24" y="127"/>
                  </a:moveTo>
                  <a:cubicBezTo>
                    <a:pt x="24" y="106"/>
                    <a:pt x="42" y="106"/>
                    <a:pt x="44" y="106"/>
                  </a:cubicBezTo>
                  <a:cubicBezTo>
                    <a:pt x="46" y="106"/>
                    <a:pt x="63" y="106"/>
                    <a:pt x="64" y="127"/>
                  </a:cubicBezTo>
                  <a:cubicBezTo>
                    <a:pt x="64" y="127"/>
                    <a:pt x="68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20" y="159"/>
                    <a:pt x="24" y="127"/>
                    <a:pt x="24" y="127"/>
                  </a:cubicBezTo>
                  <a:close/>
                  <a:moveTo>
                    <a:pt x="120" y="159"/>
                  </a:moveTo>
                  <a:cubicBezTo>
                    <a:pt x="120" y="159"/>
                    <a:pt x="121" y="159"/>
                    <a:pt x="121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44" y="159"/>
                    <a:pt x="141" y="127"/>
                    <a:pt x="141" y="127"/>
                  </a:cubicBezTo>
                  <a:cubicBezTo>
                    <a:pt x="140" y="106"/>
                    <a:pt x="122" y="106"/>
                    <a:pt x="120" y="106"/>
                  </a:cubicBezTo>
                  <a:cubicBezTo>
                    <a:pt x="119" y="106"/>
                    <a:pt x="101" y="106"/>
                    <a:pt x="100" y="127"/>
                  </a:cubicBezTo>
                  <a:cubicBezTo>
                    <a:pt x="100" y="127"/>
                    <a:pt x="97" y="159"/>
                    <a:pt x="120" y="159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9"/>
                    <a:pt x="120" y="159"/>
                    <a:pt x="120" y="159"/>
                  </a:cubicBezTo>
                  <a:close/>
                  <a:moveTo>
                    <a:pt x="197" y="159"/>
                  </a:moveTo>
                  <a:cubicBezTo>
                    <a:pt x="197" y="159"/>
                    <a:pt x="197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221" y="158"/>
                    <a:pt x="218" y="127"/>
                    <a:pt x="218" y="127"/>
                  </a:cubicBezTo>
                  <a:cubicBezTo>
                    <a:pt x="217" y="106"/>
                    <a:pt x="199" y="106"/>
                    <a:pt x="197" y="106"/>
                  </a:cubicBezTo>
                  <a:cubicBezTo>
                    <a:pt x="196" y="106"/>
                    <a:pt x="178" y="106"/>
                    <a:pt x="177" y="127"/>
                  </a:cubicBezTo>
                  <a:cubicBezTo>
                    <a:pt x="177" y="127"/>
                    <a:pt x="174" y="158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lose/>
                  <a:moveTo>
                    <a:pt x="274" y="159"/>
                  </a:moveTo>
                  <a:cubicBezTo>
                    <a:pt x="274" y="159"/>
                    <a:pt x="274" y="159"/>
                    <a:pt x="274" y="159"/>
                  </a:cubicBezTo>
                  <a:cubicBezTo>
                    <a:pt x="274" y="159"/>
                    <a:pt x="274" y="159"/>
                    <a:pt x="274" y="159"/>
                  </a:cubicBezTo>
                  <a:cubicBezTo>
                    <a:pt x="274" y="159"/>
                    <a:pt x="274" y="159"/>
                    <a:pt x="274" y="159"/>
                  </a:cubicBezTo>
                  <a:cubicBezTo>
                    <a:pt x="274" y="159"/>
                    <a:pt x="274" y="159"/>
                    <a:pt x="274" y="159"/>
                  </a:cubicBezTo>
                  <a:cubicBezTo>
                    <a:pt x="298" y="158"/>
                    <a:pt x="294" y="127"/>
                    <a:pt x="294" y="127"/>
                  </a:cubicBezTo>
                  <a:cubicBezTo>
                    <a:pt x="293" y="106"/>
                    <a:pt x="276" y="106"/>
                    <a:pt x="274" y="106"/>
                  </a:cubicBezTo>
                  <a:cubicBezTo>
                    <a:pt x="272" y="106"/>
                    <a:pt x="255" y="106"/>
                    <a:pt x="254" y="127"/>
                  </a:cubicBezTo>
                  <a:cubicBezTo>
                    <a:pt x="254" y="127"/>
                    <a:pt x="250" y="158"/>
                    <a:pt x="274" y="159"/>
                  </a:cubicBezTo>
                  <a:close/>
                  <a:moveTo>
                    <a:pt x="81" y="106"/>
                  </a:move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105" y="106"/>
                    <a:pt x="101" y="74"/>
                    <a:pt x="101" y="74"/>
                  </a:cubicBezTo>
                  <a:cubicBezTo>
                    <a:pt x="100" y="53"/>
                    <a:pt x="83" y="54"/>
                    <a:pt x="81" y="54"/>
                  </a:cubicBezTo>
                  <a:cubicBezTo>
                    <a:pt x="79" y="54"/>
                    <a:pt x="62" y="53"/>
                    <a:pt x="61" y="74"/>
                  </a:cubicBezTo>
                  <a:cubicBezTo>
                    <a:pt x="61" y="74"/>
                    <a:pt x="57" y="106"/>
                    <a:pt x="81" y="106"/>
                  </a:cubicBezTo>
                  <a:close/>
                  <a:moveTo>
                    <a:pt x="158" y="106"/>
                  </a:moveTo>
                  <a:cubicBezTo>
                    <a:pt x="158" y="106"/>
                    <a:pt x="158" y="106"/>
                    <a:pt x="158" y="106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82" y="106"/>
                    <a:pt x="178" y="74"/>
                    <a:pt x="178" y="74"/>
                  </a:cubicBezTo>
                  <a:cubicBezTo>
                    <a:pt x="177" y="53"/>
                    <a:pt x="160" y="53"/>
                    <a:pt x="158" y="53"/>
                  </a:cubicBezTo>
                  <a:cubicBezTo>
                    <a:pt x="156" y="53"/>
                    <a:pt x="139" y="53"/>
                    <a:pt x="138" y="74"/>
                  </a:cubicBezTo>
                  <a:cubicBezTo>
                    <a:pt x="138" y="74"/>
                    <a:pt x="134" y="106"/>
                    <a:pt x="158" y="106"/>
                  </a:cubicBezTo>
                  <a:close/>
                  <a:moveTo>
                    <a:pt x="236" y="106"/>
                  </a:moveTo>
                  <a:cubicBezTo>
                    <a:pt x="236" y="106"/>
                    <a:pt x="236" y="106"/>
                    <a:pt x="236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60" y="106"/>
                    <a:pt x="256" y="74"/>
                    <a:pt x="256" y="74"/>
                  </a:cubicBezTo>
                  <a:cubicBezTo>
                    <a:pt x="255" y="53"/>
                    <a:pt x="238" y="53"/>
                    <a:pt x="236" y="53"/>
                  </a:cubicBezTo>
                  <a:cubicBezTo>
                    <a:pt x="234" y="53"/>
                    <a:pt x="217" y="53"/>
                    <a:pt x="216" y="74"/>
                  </a:cubicBezTo>
                  <a:cubicBezTo>
                    <a:pt x="216" y="74"/>
                    <a:pt x="212" y="106"/>
                    <a:pt x="236" y="106"/>
                  </a:cubicBezTo>
                  <a:close/>
                  <a:moveTo>
                    <a:pt x="120" y="53"/>
                  </a:moveTo>
                  <a:cubicBezTo>
                    <a:pt x="120" y="53"/>
                    <a:pt x="120" y="53"/>
                    <a:pt x="12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0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44" y="53"/>
                    <a:pt x="141" y="21"/>
                    <a:pt x="141" y="21"/>
                  </a:cubicBezTo>
                  <a:cubicBezTo>
                    <a:pt x="140" y="0"/>
                    <a:pt x="122" y="1"/>
                    <a:pt x="120" y="1"/>
                  </a:cubicBezTo>
                  <a:cubicBezTo>
                    <a:pt x="119" y="1"/>
                    <a:pt x="101" y="0"/>
                    <a:pt x="100" y="21"/>
                  </a:cubicBezTo>
                  <a:cubicBezTo>
                    <a:pt x="100" y="21"/>
                    <a:pt x="97" y="53"/>
                    <a:pt x="120" y="53"/>
                  </a:cubicBezTo>
                  <a:close/>
                  <a:moveTo>
                    <a:pt x="197" y="54"/>
                  </a:moveTo>
                  <a:cubicBezTo>
                    <a:pt x="197" y="54"/>
                    <a:pt x="197" y="54"/>
                    <a:pt x="197" y="54"/>
                  </a:cubicBezTo>
                  <a:cubicBezTo>
                    <a:pt x="197" y="54"/>
                    <a:pt x="197" y="54"/>
                    <a:pt x="197" y="54"/>
                  </a:cubicBezTo>
                  <a:cubicBezTo>
                    <a:pt x="197" y="54"/>
                    <a:pt x="197" y="54"/>
                    <a:pt x="197" y="54"/>
                  </a:cubicBezTo>
                  <a:cubicBezTo>
                    <a:pt x="197" y="54"/>
                    <a:pt x="197" y="54"/>
                    <a:pt x="197" y="54"/>
                  </a:cubicBezTo>
                  <a:cubicBezTo>
                    <a:pt x="221" y="53"/>
                    <a:pt x="218" y="22"/>
                    <a:pt x="218" y="22"/>
                  </a:cubicBezTo>
                  <a:cubicBezTo>
                    <a:pt x="217" y="1"/>
                    <a:pt x="199" y="1"/>
                    <a:pt x="197" y="1"/>
                  </a:cubicBezTo>
                  <a:cubicBezTo>
                    <a:pt x="196" y="1"/>
                    <a:pt x="178" y="1"/>
                    <a:pt x="177" y="22"/>
                  </a:cubicBezTo>
                  <a:cubicBezTo>
                    <a:pt x="177" y="22"/>
                    <a:pt x="174" y="53"/>
                    <a:pt x="197" y="54"/>
                  </a:cubicBezTo>
                  <a:close/>
                  <a:moveTo>
                    <a:pt x="317" y="191"/>
                  </a:moveTo>
                  <a:cubicBezTo>
                    <a:pt x="317" y="190"/>
                    <a:pt x="317" y="189"/>
                    <a:pt x="317" y="189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5"/>
                    <a:pt x="317" y="175"/>
                    <a:pt x="309" y="173"/>
                  </a:cubicBezTo>
                  <a:cubicBezTo>
                    <a:pt x="298" y="171"/>
                    <a:pt x="289" y="164"/>
                    <a:pt x="289" y="164"/>
                  </a:cubicBezTo>
                  <a:cubicBezTo>
                    <a:pt x="281" y="190"/>
                    <a:pt x="281" y="190"/>
                    <a:pt x="281" y="190"/>
                  </a:cubicBezTo>
                  <a:cubicBezTo>
                    <a:pt x="276" y="177"/>
                    <a:pt x="276" y="177"/>
                    <a:pt x="276" y="177"/>
                  </a:cubicBezTo>
                  <a:cubicBezTo>
                    <a:pt x="286" y="164"/>
                    <a:pt x="274" y="164"/>
                    <a:pt x="274" y="164"/>
                  </a:cubicBezTo>
                  <a:cubicBezTo>
                    <a:pt x="274" y="164"/>
                    <a:pt x="262" y="164"/>
                    <a:pt x="272" y="177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59" y="164"/>
                    <a:pt x="259" y="164"/>
                    <a:pt x="259" y="164"/>
                  </a:cubicBezTo>
                  <a:cubicBezTo>
                    <a:pt x="259" y="164"/>
                    <a:pt x="250" y="171"/>
                    <a:pt x="239" y="173"/>
                  </a:cubicBezTo>
                  <a:cubicBezTo>
                    <a:pt x="238" y="174"/>
                    <a:pt x="237" y="174"/>
                    <a:pt x="236" y="175"/>
                  </a:cubicBezTo>
                  <a:cubicBezTo>
                    <a:pt x="235" y="174"/>
                    <a:pt x="234" y="174"/>
                    <a:pt x="233" y="173"/>
                  </a:cubicBezTo>
                  <a:cubicBezTo>
                    <a:pt x="222" y="171"/>
                    <a:pt x="213" y="164"/>
                    <a:pt x="213" y="164"/>
                  </a:cubicBezTo>
                  <a:cubicBezTo>
                    <a:pt x="205" y="190"/>
                    <a:pt x="205" y="190"/>
                    <a:pt x="205" y="190"/>
                  </a:cubicBezTo>
                  <a:cubicBezTo>
                    <a:pt x="200" y="177"/>
                    <a:pt x="200" y="177"/>
                    <a:pt x="200" y="177"/>
                  </a:cubicBezTo>
                  <a:cubicBezTo>
                    <a:pt x="209" y="164"/>
                    <a:pt x="197" y="164"/>
                    <a:pt x="197" y="164"/>
                  </a:cubicBezTo>
                  <a:cubicBezTo>
                    <a:pt x="197" y="164"/>
                    <a:pt x="186" y="164"/>
                    <a:pt x="195" y="177"/>
                  </a:cubicBezTo>
                  <a:cubicBezTo>
                    <a:pt x="190" y="190"/>
                    <a:pt x="190" y="190"/>
                    <a:pt x="190" y="190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2" y="164"/>
                    <a:pt x="173" y="171"/>
                    <a:pt x="162" y="173"/>
                  </a:cubicBezTo>
                  <a:cubicBezTo>
                    <a:pt x="161" y="174"/>
                    <a:pt x="160" y="174"/>
                    <a:pt x="159" y="175"/>
                  </a:cubicBezTo>
                  <a:cubicBezTo>
                    <a:pt x="158" y="175"/>
                    <a:pt x="157" y="174"/>
                    <a:pt x="156" y="174"/>
                  </a:cubicBezTo>
                  <a:cubicBezTo>
                    <a:pt x="145" y="171"/>
                    <a:pt x="136" y="165"/>
                    <a:pt x="136" y="165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32" y="164"/>
                    <a:pt x="121" y="165"/>
                    <a:pt x="121" y="165"/>
                  </a:cubicBezTo>
                  <a:cubicBezTo>
                    <a:pt x="121" y="165"/>
                    <a:pt x="109" y="164"/>
                    <a:pt x="118" y="177"/>
                  </a:cubicBezTo>
                  <a:cubicBezTo>
                    <a:pt x="113" y="191"/>
                    <a:pt x="113" y="191"/>
                    <a:pt x="113" y="191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96" y="171"/>
                    <a:pt x="85" y="174"/>
                  </a:cubicBezTo>
                  <a:cubicBezTo>
                    <a:pt x="84" y="174"/>
                    <a:pt x="83" y="175"/>
                    <a:pt x="82" y="175"/>
                  </a:cubicBezTo>
                  <a:cubicBezTo>
                    <a:pt x="81" y="175"/>
                    <a:pt x="80" y="174"/>
                    <a:pt x="79" y="174"/>
                  </a:cubicBezTo>
                  <a:cubicBezTo>
                    <a:pt x="68" y="171"/>
                    <a:pt x="59" y="165"/>
                    <a:pt x="59" y="165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46" y="177"/>
                    <a:pt x="46" y="177"/>
                    <a:pt x="46" y="177"/>
                  </a:cubicBezTo>
                  <a:cubicBezTo>
                    <a:pt x="56" y="164"/>
                    <a:pt x="44" y="165"/>
                    <a:pt x="44" y="165"/>
                  </a:cubicBezTo>
                  <a:cubicBezTo>
                    <a:pt x="44" y="165"/>
                    <a:pt x="32" y="164"/>
                    <a:pt x="42" y="177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0" y="171"/>
                    <a:pt x="9" y="174"/>
                  </a:cubicBezTo>
                  <a:cubicBezTo>
                    <a:pt x="1" y="176"/>
                    <a:pt x="0" y="185"/>
                    <a:pt x="1" y="190"/>
                  </a:cubicBezTo>
                  <a:cubicBezTo>
                    <a:pt x="1" y="190"/>
                    <a:pt x="1" y="191"/>
                    <a:pt x="1" y="191"/>
                  </a:cubicBezTo>
                  <a:cubicBezTo>
                    <a:pt x="1" y="191"/>
                    <a:pt x="1" y="192"/>
                    <a:pt x="1" y="192"/>
                  </a:cubicBezTo>
                  <a:cubicBezTo>
                    <a:pt x="1" y="221"/>
                    <a:pt x="1" y="221"/>
                    <a:pt x="1" y="221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1" y="231"/>
                    <a:pt x="0" y="251"/>
                    <a:pt x="13" y="264"/>
                  </a:cubicBezTo>
                  <a:cubicBezTo>
                    <a:pt x="20" y="339"/>
                    <a:pt x="20" y="339"/>
                    <a:pt x="20" y="339"/>
                  </a:cubicBezTo>
                  <a:cubicBezTo>
                    <a:pt x="21" y="348"/>
                    <a:pt x="29" y="353"/>
                    <a:pt x="37" y="353"/>
                  </a:cubicBezTo>
                  <a:cubicBezTo>
                    <a:pt x="44" y="353"/>
                    <a:pt x="44" y="353"/>
                    <a:pt x="44" y="353"/>
                  </a:cubicBezTo>
                  <a:cubicBezTo>
                    <a:pt x="51" y="353"/>
                    <a:pt x="51" y="353"/>
                    <a:pt x="51" y="353"/>
                  </a:cubicBezTo>
                  <a:cubicBezTo>
                    <a:pt x="59" y="353"/>
                    <a:pt x="67" y="348"/>
                    <a:pt x="68" y="339"/>
                  </a:cubicBezTo>
                  <a:cubicBezTo>
                    <a:pt x="75" y="264"/>
                    <a:pt x="75" y="264"/>
                    <a:pt x="75" y="264"/>
                  </a:cubicBezTo>
                  <a:cubicBezTo>
                    <a:pt x="78" y="260"/>
                    <a:pt x="80" y="257"/>
                    <a:pt x="82" y="253"/>
                  </a:cubicBezTo>
                  <a:cubicBezTo>
                    <a:pt x="84" y="257"/>
                    <a:pt x="86" y="261"/>
                    <a:pt x="90" y="264"/>
                  </a:cubicBezTo>
                  <a:cubicBezTo>
                    <a:pt x="96" y="339"/>
                    <a:pt x="96" y="339"/>
                    <a:pt x="96" y="339"/>
                  </a:cubicBezTo>
                  <a:cubicBezTo>
                    <a:pt x="98" y="348"/>
                    <a:pt x="106" y="353"/>
                    <a:pt x="114" y="353"/>
                  </a:cubicBezTo>
                  <a:cubicBezTo>
                    <a:pt x="121" y="353"/>
                    <a:pt x="121" y="353"/>
                    <a:pt x="121" y="353"/>
                  </a:cubicBezTo>
                  <a:cubicBezTo>
                    <a:pt x="127" y="353"/>
                    <a:pt x="127" y="353"/>
                    <a:pt x="127" y="353"/>
                  </a:cubicBezTo>
                  <a:cubicBezTo>
                    <a:pt x="135" y="353"/>
                    <a:pt x="143" y="348"/>
                    <a:pt x="145" y="339"/>
                  </a:cubicBezTo>
                  <a:cubicBezTo>
                    <a:pt x="151" y="264"/>
                    <a:pt x="151" y="264"/>
                    <a:pt x="151" y="264"/>
                  </a:cubicBezTo>
                  <a:cubicBezTo>
                    <a:pt x="155" y="260"/>
                    <a:pt x="157" y="256"/>
                    <a:pt x="159" y="252"/>
                  </a:cubicBezTo>
                  <a:cubicBezTo>
                    <a:pt x="161" y="256"/>
                    <a:pt x="163" y="260"/>
                    <a:pt x="167" y="263"/>
                  </a:cubicBezTo>
                  <a:cubicBezTo>
                    <a:pt x="173" y="339"/>
                    <a:pt x="173" y="339"/>
                    <a:pt x="173" y="339"/>
                  </a:cubicBezTo>
                  <a:cubicBezTo>
                    <a:pt x="175" y="348"/>
                    <a:pt x="183" y="353"/>
                    <a:pt x="191" y="353"/>
                  </a:cubicBezTo>
                  <a:cubicBezTo>
                    <a:pt x="197" y="353"/>
                    <a:pt x="197" y="353"/>
                    <a:pt x="197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12" y="353"/>
                    <a:pt x="220" y="348"/>
                    <a:pt x="222" y="339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31" y="260"/>
                    <a:pt x="234" y="256"/>
                    <a:pt x="236" y="252"/>
                  </a:cubicBezTo>
                  <a:cubicBezTo>
                    <a:pt x="237" y="256"/>
                    <a:pt x="240" y="260"/>
                    <a:pt x="243" y="263"/>
                  </a:cubicBezTo>
                  <a:cubicBezTo>
                    <a:pt x="250" y="339"/>
                    <a:pt x="250" y="339"/>
                    <a:pt x="250" y="339"/>
                  </a:cubicBezTo>
                  <a:cubicBezTo>
                    <a:pt x="251" y="348"/>
                    <a:pt x="259" y="353"/>
                    <a:pt x="267" y="353"/>
                  </a:cubicBezTo>
                  <a:cubicBezTo>
                    <a:pt x="274" y="353"/>
                    <a:pt x="274" y="353"/>
                    <a:pt x="274" y="353"/>
                  </a:cubicBezTo>
                  <a:cubicBezTo>
                    <a:pt x="281" y="353"/>
                    <a:pt x="281" y="353"/>
                    <a:pt x="281" y="353"/>
                  </a:cubicBezTo>
                  <a:cubicBezTo>
                    <a:pt x="289" y="353"/>
                    <a:pt x="297" y="348"/>
                    <a:pt x="298" y="339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16" y="252"/>
                    <a:pt x="317" y="236"/>
                    <a:pt x="317" y="232"/>
                  </a:cubicBezTo>
                  <a:cubicBezTo>
                    <a:pt x="317" y="231"/>
                    <a:pt x="317" y="231"/>
                    <a:pt x="317" y="231"/>
                  </a:cubicBezTo>
                  <a:cubicBezTo>
                    <a:pt x="317" y="224"/>
                    <a:pt x="317" y="224"/>
                    <a:pt x="317" y="224"/>
                  </a:cubicBezTo>
                  <a:cubicBezTo>
                    <a:pt x="317" y="221"/>
                    <a:pt x="317" y="221"/>
                    <a:pt x="317" y="221"/>
                  </a:cubicBezTo>
                  <a:cubicBezTo>
                    <a:pt x="317" y="191"/>
                    <a:pt x="317" y="191"/>
                    <a:pt x="317" y="191"/>
                  </a:cubicBezTo>
                  <a:cubicBezTo>
                    <a:pt x="317" y="191"/>
                    <a:pt x="317" y="191"/>
                    <a:pt x="317" y="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369888" y="1994220"/>
            <a:ext cx="11485562" cy="3490186"/>
            <a:chOff x="369888" y="1825397"/>
            <a:chExt cx="11485562" cy="3490186"/>
          </a:xfrm>
        </p:grpSpPr>
        <p:sp>
          <p:nvSpPr>
            <p:cNvPr id="162" name="Rectangle 161"/>
            <p:cNvSpPr/>
            <p:nvPr/>
          </p:nvSpPr>
          <p:spPr>
            <a:xfrm>
              <a:off x="3621027" y="1825397"/>
              <a:ext cx="8234423" cy="3490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9600" b="1" dirty="0">
                  <a:solidFill>
                    <a:srgbClr val="EF8200"/>
                  </a:solidFill>
                </a:rPr>
                <a:t>120</a:t>
              </a:r>
              <a:r>
                <a:rPr lang="en-GB" sz="9600" b="1" dirty="0">
                  <a:solidFill>
                    <a:srgbClr val="E2CC00"/>
                  </a:solidFill>
                </a:rPr>
                <a:t> </a:t>
              </a:r>
              <a:r>
                <a:rPr lang="en-GB" sz="9600" b="1" dirty="0" smtClean="0">
                  <a:solidFill>
                    <a:srgbClr val="E2CC00"/>
                  </a:solidFill>
                </a:rPr>
                <a:t/>
              </a:r>
              <a:br>
                <a:rPr lang="en-GB" sz="9600" b="1" dirty="0" smtClean="0">
                  <a:solidFill>
                    <a:srgbClr val="E2CC00"/>
                  </a:solidFill>
                </a:rPr>
              </a:br>
              <a:r>
                <a:rPr lang="en-GB" sz="6000" spc="-150" dirty="0" smtClean="0">
                  <a:solidFill>
                    <a:srgbClr val="FFFFFF"/>
                  </a:solidFill>
                </a:rPr>
                <a:t>PROJECTS RUNNING IN PARALLEL IN THE LAST YEAR </a:t>
              </a:r>
              <a:endParaRPr lang="en-GB" sz="6000" spc="-150" dirty="0">
                <a:solidFill>
                  <a:srgbClr val="FFFFFF"/>
                </a:solidFill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369888" y="2698953"/>
              <a:ext cx="3042242" cy="1743075"/>
              <a:chOff x="369888" y="2671763"/>
              <a:chExt cx="2817813" cy="1614487"/>
            </a:xfrm>
            <a:solidFill>
              <a:schemeClr val="accent1"/>
            </a:solidFill>
          </p:grpSpPr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601663" y="2913063"/>
                <a:ext cx="430213" cy="325437"/>
              </a:xfrm>
              <a:custGeom>
                <a:avLst/>
                <a:gdLst>
                  <a:gd name="T0" fmla="*/ 2 w 61"/>
                  <a:gd name="T1" fmla="*/ 26 h 46"/>
                  <a:gd name="T2" fmla="*/ 23 w 61"/>
                  <a:gd name="T3" fmla="*/ 46 h 46"/>
                  <a:gd name="T4" fmla="*/ 60 w 61"/>
                  <a:gd name="T5" fmla="*/ 9 h 46"/>
                  <a:gd name="T6" fmla="*/ 61 w 61"/>
                  <a:gd name="T7" fmla="*/ 5 h 46"/>
                  <a:gd name="T8" fmla="*/ 56 w 61"/>
                  <a:gd name="T9" fmla="*/ 0 h 46"/>
                  <a:gd name="T10" fmla="*/ 52 w 61"/>
                  <a:gd name="T11" fmla="*/ 1 h 46"/>
                  <a:gd name="T12" fmla="*/ 23 w 61"/>
                  <a:gd name="T13" fmla="*/ 31 h 46"/>
                  <a:gd name="T14" fmla="*/ 10 w 61"/>
                  <a:gd name="T15" fmla="*/ 18 h 46"/>
                  <a:gd name="T16" fmla="*/ 6 w 61"/>
                  <a:gd name="T17" fmla="*/ 16 h 46"/>
                  <a:gd name="T18" fmla="*/ 0 w 61"/>
                  <a:gd name="T19" fmla="*/ 22 h 46"/>
                  <a:gd name="T20" fmla="*/ 2 w 61"/>
                  <a:gd name="T21" fmla="*/ 2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46">
                    <a:moveTo>
                      <a:pt x="2" y="2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1" y="8"/>
                      <a:pt x="61" y="7"/>
                      <a:pt x="61" y="5"/>
                    </a:cubicBezTo>
                    <a:cubicBezTo>
                      <a:pt x="61" y="2"/>
                      <a:pt x="59" y="0"/>
                      <a:pt x="56" y="0"/>
                    </a:cubicBezTo>
                    <a:cubicBezTo>
                      <a:pt x="54" y="0"/>
                      <a:pt x="53" y="0"/>
                      <a:pt x="52" y="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7"/>
                      <a:pt x="7" y="16"/>
                      <a:pt x="6" y="16"/>
                    </a:cubicBezTo>
                    <a:cubicBezTo>
                      <a:pt x="3" y="16"/>
                      <a:pt x="0" y="19"/>
                      <a:pt x="0" y="22"/>
                    </a:cubicBezTo>
                    <a:cubicBezTo>
                      <a:pt x="0" y="23"/>
                      <a:pt x="1" y="2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6"/>
              <p:cNvSpPr>
                <a:spLocks/>
              </p:cNvSpPr>
              <p:nvPr/>
            </p:nvSpPr>
            <p:spPr bwMode="auto">
              <a:xfrm>
                <a:off x="601663" y="3302000"/>
                <a:ext cx="430213" cy="333375"/>
              </a:xfrm>
              <a:custGeom>
                <a:avLst/>
                <a:gdLst>
                  <a:gd name="T0" fmla="*/ 56 w 61"/>
                  <a:gd name="T1" fmla="*/ 0 h 47"/>
                  <a:gd name="T2" fmla="*/ 52 w 61"/>
                  <a:gd name="T3" fmla="*/ 2 h 47"/>
                  <a:gd name="T4" fmla="*/ 23 w 61"/>
                  <a:gd name="T5" fmla="*/ 31 h 47"/>
                  <a:gd name="T6" fmla="*/ 10 w 61"/>
                  <a:gd name="T7" fmla="*/ 18 h 47"/>
                  <a:gd name="T8" fmla="*/ 6 w 61"/>
                  <a:gd name="T9" fmla="*/ 17 h 47"/>
                  <a:gd name="T10" fmla="*/ 0 w 61"/>
                  <a:gd name="T11" fmla="*/ 22 h 47"/>
                  <a:gd name="T12" fmla="*/ 2 w 61"/>
                  <a:gd name="T13" fmla="*/ 26 h 47"/>
                  <a:gd name="T14" fmla="*/ 23 w 61"/>
                  <a:gd name="T15" fmla="*/ 47 h 47"/>
                  <a:gd name="T16" fmla="*/ 60 w 61"/>
                  <a:gd name="T17" fmla="*/ 10 h 47"/>
                  <a:gd name="T18" fmla="*/ 61 w 61"/>
                  <a:gd name="T19" fmla="*/ 6 h 47"/>
                  <a:gd name="T20" fmla="*/ 56 w 61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47">
                    <a:moveTo>
                      <a:pt x="56" y="0"/>
                    </a:moveTo>
                    <a:cubicBezTo>
                      <a:pt x="54" y="0"/>
                      <a:pt x="53" y="1"/>
                      <a:pt x="52" y="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7"/>
                      <a:pt x="7" y="17"/>
                      <a:pt x="6" y="17"/>
                    </a:cubicBezTo>
                    <a:cubicBezTo>
                      <a:pt x="3" y="17"/>
                      <a:pt x="0" y="19"/>
                      <a:pt x="0" y="22"/>
                    </a:cubicBezTo>
                    <a:cubicBezTo>
                      <a:pt x="0" y="24"/>
                      <a:pt x="1" y="25"/>
                      <a:pt x="2" y="2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1" y="9"/>
                      <a:pt x="61" y="7"/>
                      <a:pt x="61" y="6"/>
                    </a:cubicBezTo>
                    <a:cubicBezTo>
                      <a:pt x="61" y="3"/>
                      <a:pt x="59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7"/>
              <p:cNvSpPr>
                <a:spLocks/>
              </p:cNvSpPr>
              <p:nvPr/>
            </p:nvSpPr>
            <p:spPr bwMode="auto">
              <a:xfrm>
                <a:off x="601663" y="3698875"/>
                <a:ext cx="430213" cy="325437"/>
              </a:xfrm>
              <a:custGeom>
                <a:avLst/>
                <a:gdLst>
                  <a:gd name="T0" fmla="*/ 56 w 61"/>
                  <a:gd name="T1" fmla="*/ 0 h 46"/>
                  <a:gd name="T2" fmla="*/ 52 w 61"/>
                  <a:gd name="T3" fmla="*/ 1 h 46"/>
                  <a:gd name="T4" fmla="*/ 23 w 61"/>
                  <a:gd name="T5" fmla="*/ 31 h 46"/>
                  <a:gd name="T6" fmla="*/ 10 w 61"/>
                  <a:gd name="T7" fmla="*/ 18 h 46"/>
                  <a:gd name="T8" fmla="*/ 6 w 61"/>
                  <a:gd name="T9" fmla="*/ 16 h 46"/>
                  <a:gd name="T10" fmla="*/ 0 w 61"/>
                  <a:gd name="T11" fmla="*/ 22 h 46"/>
                  <a:gd name="T12" fmla="*/ 2 w 61"/>
                  <a:gd name="T13" fmla="*/ 26 h 46"/>
                  <a:gd name="T14" fmla="*/ 23 w 61"/>
                  <a:gd name="T15" fmla="*/ 46 h 46"/>
                  <a:gd name="T16" fmla="*/ 60 w 61"/>
                  <a:gd name="T17" fmla="*/ 9 h 46"/>
                  <a:gd name="T18" fmla="*/ 61 w 61"/>
                  <a:gd name="T19" fmla="*/ 5 h 46"/>
                  <a:gd name="T20" fmla="*/ 56 w 61"/>
                  <a:gd name="T2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46">
                    <a:moveTo>
                      <a:pt x="56" y="0"/>
                    </a:moveTo>
                    <a:cubicBezTo>
                      <a:pt x="54" y="0"/>
                      <a:pt x="53" y="0"/>
                      <a:pt x="52" y="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7"/>
                      <a:pt x="7" y="16"/>
                      <a:pt x="6" y="16"/>
                    </a:cubicBezTo>
                    <a:cubicBezTo>
                      <a:pt x="3" y="16"/>
                      <a:pt x="0" y="19"/>
                      <a:pt x="0" y="22"/>
                    </a:cubicBezTo>
                    <a:cubicBezTo>
                      <a:pt x="0" y="23"/>
                      <a:pt x="1" y="25"/>
                      <a:pt x="2" y="2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1" y="8"/>
                      <a:pt x="61" y="7"/>
                      <a:pt x="61" y="5"/>
                    </a:cubicBezTo>
                    <a:cubicBezTo>
                      <a:pt x="61" y="2"/>
                      <a:pt x="59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8"/>
              <p:cNvSpPr>
                <a:spLocks noChangeArrowheads="1"/>
              </p:cNvSpPr>
              <p:nvPr/>
            </p:nvSpPr>
            <p:spPr bwMode="auto">
              <a:xfrm>
                <a:off x="1116013" y="3025775"/>
                <a:ext cx="352425" cy="1206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9"/>
              <p:cNvSpPr>
                <a:spLocks noChangeArrowheads="1"/>
              </p:cNvSpPr>
              <p:nvPr/>
            </p:nvSpPr>
            <p:spPr bwMode="auto">
              <a:xfrm>
                <a:off x="1116013" y="3422650"/>
                <a:ext cx="352425" cy="1127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10"/>
              <p:cNvSpPr>
                <a:spLocks noChangeArrowheads="1"/>
              </p:cNvSpPr>
              <p:nvPr/>
            </p:nvSpPr>
            <p:spPr bwMode="auto">
              <a:xfrm>
                <a:off x="1116013" y="3811588"/>
                <a:ext cx="352425" cy="1206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1"/>
              <p:cNvSpPr>
                <a:spLocks noEditPoints="1"/>
              </p:cNvSpPr>
              <p:nvPr/>
            </p:nvSpPr>
            <p:spPr bwMode="auto">
              <a:xfrm>
                <a:off x="369888" y="2671763"/>
                <a:ext cx="2817813" cy="1614487"/>
              </a:xfrm>
              <a:custGeom>
                <a:avLst/>
                <a:gdLst>
                  <a:gd name="T0" fmla="*/ 0 w 1775"/>
                  <a:gd name="T1" fmla="*/ 0 h 1017"/>
                  <a:gd name="T2" fmla="*/ 0 w 1775"/>
                  <a:gd name="T3" fmla="*/ 1017 h 1017"/>
                  <a:gd name="T4" fmla="*/ 1775 w 1775"/>
                  <a:gd name="T5" fmla="*/ 1017 h 1017"/>
                  <a:gd name="T6" fmla="*/ 1775 w 1775"/>
                  <a:gd name="T7" fmla="*/ 0 h 1017"/>
                  <a:gd name="T8" fmla="*/ 0 w 1775"/>
                  <a:gd name="T9" fmla="*/ 0 h 1017"/>
                  <a:gd name="T10" fmla="*/ 49 w 1775"/>
                  <a:gd name="T11" fmla="*/ 968 h 1017"/>
                  <a:gd name="T12" fmla="*/ 49 w 1775"/>
                  <a:gd name="T13" fmla="*/ 49 h 1017"/>
                  <a:gd name="T14" fmla="*/ 763 w 1775"/>
                  <a:gd name="T15" fmla="*/ 49 h 1017"/>
                  <a:gd name="T16" fmla="*/ 763 w 1775"/>
                  <a:gd name="T17" fmla="*/ 968 h 1017"/>
                  <a:gd name="T18" fmla="*/ 49 w 1775"/>
                  <a:gd name="T19" fmla="*/ 968 h 1017"/>
                  <a:gd name="T20" fmla="*/ 1726 w 1775"/>
                  <a:gd name="T21" fmla="*/ 968 h 1017"/>
                  <a:gd name="T22" fmla="*/ 812 w 1775"/>
                  <a:gd name="T23" fmla="*/ 968 h 1017"/>
                  <a:gd name="T24" fmla="*/ 812 w 1775"/>
                  <a:gd name="T25" fmla="*/ 49 h 1017"/>
                  <a:gd name="T26" fmla="*/ 1726 w 1775"/>
                  <a:gd name="T27" fmla="*/ 49 h 1017"/>
                  <a:gd name="T28" fmla="*/ 1726 w 1775"/>
                  <a:gd name="T29" fmla="*/ 968 h 1017"/>
                  <a:gd name="T30" fmla="*/ 1726 w 1775"/>
                  <a:gd name="T31" fmla="*/ 96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5" h="1017">
                    <a:moveTo>
                      <a:pt x="0" y="0"/>
                    </a:moveTo>
                    <a:lnTo>
                      <a:pt x="0" y="1017"/>
                    </a:lnTo>
                    <a:lnTo>
                      <a:pt x="1775" y="1017"/>
                    </a:lnTo>
                    <a:lnTo>
                      <a:pt x="1775" y="0"/>
                    </a:lnTo>
                    <a:lnTo>
                      <a:pt x="0" y="0"/>
                    </a:lnTo>
                    <a:close/>
                    <a:moveTo>
                      <a:pt x="49" y="968"/>
                    </a:moveTo>
                    <a:lnTo>
                      <a:pt x="49" y="49"/>
                    </a:lnTo>
                    <a:lnTo>
                      <a:pt x="763" y="49"/>
                    </a:lnTo>
                    <a:lnTo>
                      <a:pt x="763" y="968"/>
                    </a:lnTo>
                    <a:lnTo>
                      <a:pt x="49" y="968"/>
                    </a:lnTo>
                    <a:close/>
                    <a:moveTo>
                      <a:pt x="1726" y="968"/>
                    </a:moveTo>
                    <a:lnTo>
                      <a:pt x="812" y="968"/>
                    </a:lnTo>
                    <a:lnTo>
                      <a:pt x="812" y="49"/>
                    </a:lnTo>
                    <a:lnTo>
                      <a:pt x="1726" y="49"/>
                    </a:lnTo>
                    <a:lnTo>
                      <a:pt x="1726" y="968"/>
                    </a:lnTo>
                    <a:lnTo>
                      <a:pt x="1726" y="9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2"/>
              <p:cNvSpPr>
                <a:spLocks/>
              </p:cNvSpPr>
              <p:nvPr/>
            </p:nvSpPr>
            <p:spPr bwMode="auto">
              <a:xfrm>
                <a:off x="1778001" y="3025775"/>
                <a:ext cx="1176338" cy="906462"/>
              </a:xfrm>
              <a:custGeom>
                <a:avLst/>
                <a:gdLst>
                  <a:gd name="T0" fmla="*/ 542 w 741"/>
                  <a:gd name="T1" fmla="*/ 495 h 571"/>
                  <a:gd name="T2" fmla="*/ 542 w 741"/>
                  <a:gd name="T3" fmla="*/ 522 h 571"/>
                  <a:gd name="T4" fmla="*/ 519 w 741"/>
                  <a:gd name="T5" fmla="*/ 522 h 571"/>
                  <a:gd name="T6" fmla="*/ 519 w 741"/>
                  <a:gd name="T7" fmla="*/ 272 h 571"/>
                  <a:gd name="T8" fmla="*/ 493 w 741"/>
                  <a:gd name="T9" fmla="*/ 272 h 571"/>
                  <a:gd name="T10" fmla="*/ 471 w 741"/>
                  <a:gd name="T11" fmla="*/ 272 h 571"/>
                  <a:gd name="T12" fmla="*/ 471 w 741"/>
                  <a:gd name="T13" fmla="*/ 250 h 571"/>
                  <a:gd name="T14" fmla="*/ 271 w 741"/>
                  <a:gd name="T15" fmla="*/ 250 h 571"/>
                  <a:gd name="T16" fmla="*/ 271 w 741"/>
                  <a:gd name="T17" fmla="*/ 272 h 571"/>
                  <a:gd name="T18" fmla="*/ 249 w 741"/>
                  <a:gd name="T19" fmla="*/ 272 h 571"/>
                  <a:gd name="T20" fmla="*/ 249 w 741"/>
                  <a:gd name="T21" fmla="*/ 27 h 571"/>
                  <a:gd name="T22" fmla="*/ 222 w 741"/>
                  <a:gd name="T23" fmla="*/ 27 h 571"/>
                  <a:gd name="T24" fmla="*/ 195 w 741"/>
                  <a:gd name="T25" fmla="*/ 27 h 571"/>
                  <a:gd name="T26" fmla="*/ 195 w 741"/>
                  <a:gd name="T27" fmla="*/ 0 h 571"/>
                  <a:gd name="T28" fmla="*/ 0 w 741"/>
                  <a:gd name="T29" fmla="*/ 0 h 571"/>
                  <a:gd name="T30" fmla="*/ 0 w 741"/>
                  <a:gd name="T31" fmla="*/ 76 h 571"/>
                  <a:gd name="T32" fmla="*/ 195 w 741"/>
                  <a:gd name="T33" fmla="*/ 76 h 571"/>
                  <a:gd name="T34" fmla="*/ 195 w 741"/>
                  <a:gd name="T35" fmla="*/ 49 h 571"/>
                  <a:gd name="T36" fmla="*/ 222 w 741"/>
                  <a:gd name="T37" fmla="*/ 49 h 571"/>
                  <a:gd name="T38" fmla="*/ 222 w 741"/>
                  <a:gd name="T39" fmla="*/ 272 h 571"/>
                  <a:gd name="T40" fmla="*/ 222 w 741"/>
                  <a:gd name="T41" fmla="*/ 299 h 571"/>
                  <a:gd name="T42" fmla="*/ 271 w 741"/>
                  <a:gd name="T43" fmla="*/ 299 h 571"/>
                  <a:gd name="T44" fmla="*/ 271 w 741"/>
                  <a:gd name="T45" fmla="*/ 321 h 571"/>
                  <a:gd name="T46" fmla="*/ 471 w 741"/>
                  <a:gd name="T47" fmla="*/ 321 h 571"/>
                  <a:gd name="T48" fmla="*/ 471 w 741"/>
                  <a:gd name="T49" fmla="*/ 299 h 571"/>
                  <a:gd name="T50" fmla="*/ 493 w 741"/>
                  <a:gd name="T51" fmla="*/ 299 h 571"/>
                  <a:gd name="T52" fmla="*/ 493 w 741"/>
                  <a:gd name="T53" fmla="*/ 522 h 571"/>
                  <a:gd name="T54" fmla="*/ 493 w 741"/>
                  <a:gd name="T55" fmla="*/ 544 h 571"/>
                  <a:gd name="T56" fmla="*/ 542 w 741"/>
                  <a:gd name="T57" fmla="*/ 544 h 571"/>
                  <a:gd name="T58" fmla="*/ 542 w 741"/>
                  <a:gd name="T59" fmla="*/ 571 h 571"/>
                  <a:gd name="T60" fmla="*/ 741 w 741"/>
                  <a:gd name="T61" fmla="*/ 571 h 571"/>
                  <a:gd name="T62" fmla="*/ 741 w 741"/>
                  <a:gd name="T63" fmla="*/ 495 h 571"/>
                  <a:gd name="T64" fmla="*/ 542 w 741"/>
                  <a:gd name="T65" fmla="*/ 49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1" h="571">
                    <a:moveTo>
                      <a:pt x="542" y="495"/>
                    </a:moveTo>
                    <a:lnTo>
                      <a:pt x="542" y="522"/>
                    </a:lnTo>
                    <a:lnTo>
                      <a:pt x="519" y="522"/>
                    </a:lnTo>
                    <a:lnTo>
                      <a:pt x="519" y="272"/>
                    </a:lnTo>
                    <a:lnTo>
                      <a:pt x="493" y="272"/>
                    </a:lnTo>
                    <a:lnTo>
                      <a:pt x="471" y="272"/>
                    </a:lnTo>
                    <a:lnTo>
                      <a:pt x="471" y="250"/>
                    </a:lnTo>
                    <a:lnTo>
                      <a:pt x="271" y="250"/>
                    </a:lnTo>
                    <a:lnTo>
                      <a:pt x="271" y="272"/>
                    </a:lnTo>
                    <a:lnTo>
                      <a:pt x="249" y="272"/>
                    </a:lnTo>
                    <a:lnTo>
                      <a:pt x="249" y="27"/>
                    </a:lnTo>
                    <a:lnTo>
                      <a:pt x="222" y="27"/>
                    </a:lnTo>
                    <a:lnTo>
                      <a:pt x="195" y="27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195" y="76"/>
                    </a:lnTo>
                    <a:lnTo>
                      <a:pt x="195" y="49"/>
                    </a:lnTo>
                    <a:lnTo>
                      <a:pt x="222" y="49"/>
                    </a:lnTo>
                    <a:lnTo>
                      <a:pt x="222" y="272"/>
                    </a:lnTo>
                    <a:lnTo>
                      <a:pt x="222" y="299"/>
                    </a:lnTo>
                    <a:lnTo>
                      <a:pt x="271" y="299"/>
                    </a:lnTo>
                    <a:lnTo>
                      <a:pt x="271" y="321"/>
                    </a:lnTo>
                    <a:lnTo>
                      <a:pt x="471" y="321"/>
                    </a:lnTo>
                    <a:lnTo>
                      <a:pt x="471" y="299"/>
                    </a:lnTo>
                    <a:lnTo>
                      <a:pt x="493" y="299"/>
                    </a:lnTo>
                    <a:lnTo>
                      <a:pt x="493" y="522"/>
                    </a:lnTo>
                    <a:lnTo>
                      <a:pt x="493" y="544"/>
                    </a:lnTo>
                    <a:lnTo>
                      <a:pt x="542" y="544"/>
                    </a:lnTo>
                    <a:lnTo>
                      <a:pt x="542" y="571"/>
                    </a:lnTo>
                    <a:lnTo>
                      <a:pt x="741" y="571"/>
                    </a:lnTo>
                    <a:lnTo>
                      <a:pt x="741" y="495"/>
                    </a:lnTo>
                    <a:lnTo>
                      <a:pt x="542" y="4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2" name="Group 171"/>
          <p:cNvGrpSpPr/>
          <p:nvPr/>
        </p:nvGrpSpPr>
        <p:grpSpPr>
          <a:xfrm>
            <a:off x="468313" y="1772621"/>
            <a:ext cx="11387137" cy="3933384"/>
            <a:chOff x="468313" y="1772621"/>
            <a:chExt cx="11387137" cy="3933384"/>
          </a:xfrm>
        </p:grpSpPr>
        <p:sp>
          <p:nvSpPr>
            <p:cNvPr id="173" name="Rectangle 172"/>
            <p:cNvSpPr/>
            <p:nvPr/>
          </p:nvSpPr>
          <p:spPr>
            <a:xfrm>
              <a:off x="3621027" y="1772621"/>
              <a:ext cx="8234423" cy="3933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9600" b="1" dirty="0" smtClean="0">
                  <a:solidFill>
                    <a:srgbClr val="569099"/>
                  </a:solidFill>
                </a:rPr>
                <a:t>161</a:t>
              </a:r>
              <a:r>
                <a:rPr lang="en-GB" sz="6000" spc="-150" dirty="0" smtClean="0">
                  <a:solidFill>
                    <a:srgbClr val="FFFFFF"/>
                  </a:solidFill>
                </a:rPr>
                <a:t> </a:t>
              </a:r>
              <a:r>
                <a:rPr lang="en-GB" sz="5400" spc="-150" dirty="0" smtClean="0">
                  <a:solidFill>
                    <a:srgbClr val="FFFFFF"/>
                  </a:solidFill>
                </a:rPr>
                <a:t>PROJECTS INTO PRODUCTION ACROSS</a:t>
              </a:r>
              <a:r>
                <a:rPr lang="en-GB" sz="6000" spc="-150" dirty="0" smtClean="0">
                  <a:solidFill>
                    <a:srgbClr val="FFFFFF"/>
                  </a:solidFill>
                </a:rPr>
                <a:t> </a:t>
              </a:r>
              <a:r>
                <a:rPr lang="en-GB" sz="9600" b="1" dirty="0">
                  <a:solidFill>
                    <a:srgbClr val="569099"/>
                  </a:solidFill>
                </a:rPr>
                <a:t>46</a:t>
              </a:r>
              <a:r>
                <a:rPr lang="en-GB" sz="9600" b="1" dirty="0">
                  <a:solidFill>
                    <a:srgbClr val="EF8200"/>
                  </a:solidFill>
                </a:rPr>
                <a:t> </a:t>
              </a:r>
              <a:r>
                <a:rPr lang="en-GB" sz="5400" spc="-150" dirty="0" smtClean="0">
                  <a:solidFill>
                    <a:srgbClr val="FFFFFF"/>
                  </a:solidFill>
                </a:rPr>
                <a:t>CUSTOMERS IN THE LAST YEAR</a:t>
              </a:r>
              <a:endParaRPr lang="en-GB" sz="5400" spc="-150" dirty="0">
                <a:solidFill>
                  <a:srgbClr val="FFFFFF"/>
                </a:solidFill>
              </a:endParaRPr>
            </a:p>
          </p:txBody>
        </p:sp>
        <p:sp>
          <p:nvSpPr>
            <p:cNvPr id="174" name="Freeform 5"/>
            <p:cNvSpPr>
              <a:spLocks noEditPoints="1"/>
            </p:cNvSpPr>
            <p:nvPr/>
          </p:nvSpPr>
          <p:spPr bwMode="auto">
            <a:xfrm>
              <a:off x="468313" y="2544720"/>
              <a:ext cx="2814414" cy="2389187"/>
            </a:xfrm>
            <a:custGeom>
              <a:avLst/>
              <a:gdLst>
                <a:gd name="T0" fmla="*/ 207 w 388"/>
                <a:gd name="T1" fmla="*/ 234 h 329"/>
                <a:gd name="T2" fmla="*/ 210 w 388"/>
                <a:gd name="T3" fmla="*/ 279 h 329"/>
                <a:gd name="T4" fmla="*/ 251 w 388"/>
                <a:gd name="T5" fmla="*/ 279 h 329"/>
                <a:gd name="T6" fmla="*/ 285 w 388"/>
                <a:gd name="T7" fmla="*/ 308 h 329"/>
                <a:gd name="T8" fmla="*/ 310 w 388"/>
                <a:gd name="T9" fmla="*/ 283 h 329"/>
                <a:gd name="T10" fmla="*/ 356 w 388"/>
                <a:gd name="T11" fmla="*/ 279 h 329"/>
                <a:gd name="T12" fmla="*/ 356 w 388"/>
                <a:gd name="T13" fmla="*/ 242 h 329"/>
                <a:gd name="T14" fmla="*/ 388 w 388"/>
                <a:gd name="T15" fmla="*/ 203 h 329"/>
                <a:gd name="T16" fmla="*/ 362 w 388"/>
                <a:gd name="T17" fmla="*/ 176 h 329"/>
                <a:gd name="T18" fmla="*/ 356 w 388"/>
                <a:gd name="T19" fmla="*/ 129 h 329"/>
                <a:gd name="T20" fmla="*/ 317 w 388"/>
                <a:gd name="T21" fmla="*/ 129 h 329"/>
                <a:gd name="T22" fmla="*/ 282 w 388"/>
                <a:gd name="T23" fmla="*/ 103 h 329"/>
                <a:gd name="T24" fmla="*/ 256 w 388"/>
                <a:gd name="T25" fmla="*/ 129 h 329"/>
                <a:gd name="T26" fmla="*/ 210 w 388"/>
                <a:gd name="T27" fmla="*/ 129 h 329"/>
                <a:gd name="T28" fmla="*/ 208 w 388"/>
                <a:gd name="T29" fmla="*/ 168 h 329"/>
                <a:gd name="T30" fmla="*/ 181 w 388"/>
                <a:gd name="T31" fmla="*/ 205 h 329"/>
                <a:gd name="T32" fmla="*/ 285 w 388"/>
                <a:gd name="T33" fmla="*/ 161 h 329"/>
                <a:gd name="T34" fmla="*/ 285 w 388"/>
                <a:gd name="T35" fmla="*/ 250 h 329"/>
                <a:gd name="T36" fmla="*/ 285 w 388"/>
                <a:gd name="T37" fmla="*/ 161 h 329"/>
                <a:gd name="T38" fmla="*/ 173 w 388"/>
                <a:gd name="T39" fmla="*/ 283 h 329"/>
                <a:gd name="T40" fmla="*/ 171 w 388"/>
                <a:gd name="T41" fmla="*/ 252 h 329"/>
                <a:gd name="T42" fmla="*/ 185 w 388"/>
                <a:gd name="T43" fmla="*/ 214 h 329"/>
                <a:gd name="T44" fmla="*/ 158 w 388"/>
                <a:gd name="T45" fmla="*/ 196 h 329"/>
                <a:gd name="T46" fmla="*/ 144 w 388"/>
                <a:gd name="T47" fmla="*/ 156 h 329"/>
                <a:gd name="T48" fmla="*/ 112 w 388"/>
                <a:gd name="T49" fmla="*/ 162 h 329"/>
                <a:gd name="T50" fmla="*/ 74 w 388"/>
                <a:gd name="T51" fmla="*/ 143 h 329"/>
                <a:gd name="T52" fmla="*/ 56 w 388"/>
                <a:gd name="T53" fmla="*/ 172 h 329"/>
                <a:gd name="T54" fmla="*/ 14 w 388"/>
                <a:gd name="T55" fmla="*/ 185 h 329"/>
                <a:gd name="T56" fmla="*/ 20 w 388"/>
                <a:gd name="T57" fmla="*/ 219 h 329"/>
                <a:gd name="T58" fmla="*/ 3 w 388"/>
                <a:gd name="T59" fmla="*/ 255 h 329"/>
                <a:gd name="T60" fmla="*/ 31 w 388"/>
                <a:gd name="T61" fmla="*/ 275 h 329"/>
                <a:gd name="T62" fmla="*/ 44 w 388"/>
                <a:gd name="T63" fmla="*/ 314 h 329"/>
                <a:gd name="T64" fmla="*/ 78 w 388"/>
                <a:gd name="T65" fmla="*/ 303 h 329"/>
                <a:gd name="T66" fmla="*/ 115 w 388"/>
                <a:gd name="T67" fmla="*/ 325 h 329"/>
                <a:gd name="T68" fmla="*/ 135 w 388"/>
                <a:gd name="T69" fmla="*/ 296 h 329"/>
                <a:gd name="T70" fmla="*/ 121 w 388"/>
                <a:gd name="T71" fmla="*/ 266 h 329"/>
                <a:gd name="T72" fmla="*/ 66 w 388"/>
                <a:gd name="T73" fmla="*/ 202 h 329"/>
                <a:gd name="T74" fmla="*/ 121 w 388"/>
                <a:gd name="T75" fmla="*/ 266 h 329"/>
                <a:gd name="T76" fmla="*/ 225 w 388"/>
                <a:gd name="T77" fmla="*/ 36 h 329"/>
                <a:gd name="T78" fmla="*/ 199 w 388"/>
                <a:gd name="T79" fmla="*/ 26 h 329"/>
                <a:gd name="T80" fmla="*/ 176 w 388"/>
                <a:gd name="T81" fmla="*/ 1 h 329"/>
                <a:gd name="T82" fmla="*/ 152 w 388"/>
                <a:gd name="T83" fmla="*/ 14 h 329"/>
                <a:gd name="T84" fmla="*/ 116 w 388"/>
                <a:gd name="T85" fmla="*/ 9 h 329"/>
                <a:gd name="T86" fmla="*/ 109 w 388"/>
                <a:gd name="T87" fmla="*/ 36 h 329"/>
                <a:gd name="T88" fmla="*/ 80 w 388"/>
                <a:gd name="T89" fmla="*/ 58 h 329"/>
                <a:gd name="T90" fmla="*/ 95 w 388"/>
                <a:gd name="T91" fmla="*/ 82 h 329"/>
                <a:gd name="T92" fmla="*/ 89 w 388"/>
                <a:gd name="T93" fmla="*/ 119 h 329"/>
                <a:gd name="T94" fmla="*/ 118 w 388"/>
                <a:gd name="T95" fmla="*/ 127 h 329"/>
                <a:gd name="T96" fmla="*/ 138 w 388"/>
                <a:gd name="T97" fmla="*/ 153 h 329"/>
                <a:gd name="T98" fmla="*/ 164 w 388"/>
                <a:gd name="T99" fmla="*/ 140 h 329"/>
                <a:gd name="T100" fmla="*/ 199 w 388"/>
                <a:gd name="T101" fmla="*/ 144 h 329"/>
                <a:gd name="T102" fmla="*/ 204 w 388"/>
                <a:gd name="T103" fmla="*/ 115 h 329"/>
                <a:gd name="T104" fmla="*/ 234 w 388"/>
                <a:gd name="T105" fmla="*/ 95 h 329"/>
                <a:gd name="T106" fmla="*/ 220 w 388"/>
                <a:gd name="T107" fmla="*/ 69 h 329"/>
                <a:gd name="T108" fmla="*/ 192 w 388"/>
                <a:gd name="T109" fmla="*/ 69 h 329"/>
                <a:gd name="T110" fmla="*/ 121 w 388"/>
                <a:gd name="T111" fmla="*/ 86 h 329"/>
                <a:gd name="T112" fmla="*/ 192 w 388"/>
                <a:gd name="T113" fmla="*/ 6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8" h="329">
                  <a:moveTo>
                    <a:pt x="202" y="212"/>
                  </a:moveTo>
                  <a:cubicBezTo>
                    <a:pt x="202" y="212"/>
                    <a:pt x="210" y="234"/>
                    <a:pt x="207" y="234"/>
                  </a:cubicBezTo>
                  <a:cubicBezTo>
                    <a:pt x="205" y="234"/>
                    <a:pt x="193" y="252"/>
                    <a:pt x="193" y="252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37" y="268"/>
                    <a:pt x="237" y="268"/>
                    <a:pt x="237" y="268"/>
                  </a:cubicBezTo>
                  <a:cubicBezTo>
                    <a:pt x="251" y="279"/>
                    <a:pt x="251" y="279"/>
                    <a:pt x="251" y="279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85" y="308"/>
                    <a:pt x="285" y="308"/>
                    <a:pt x="285" y="308"/>
                  </a:cubicBezTo>
                  <a:cubicBezTo>
                    <a:pt x="295" y="286"/>
                    <a:pt x="295" y="286"/>
                    <a:pt x="295" y="286"/>
                  </a:cubicBezTo>
                  <a:cubicBezTo>
                    <a:pt x="310" y="283"/>
                    <a:pt x="310" y="283"/>
                    <a:pt x="310" y="283"/>
                  </a:cubicBezTo>
                  <a:cubicBezTo>
                    <a:pt x="332" y="295"/>
                    <a:pt x="332" y="295"/>
                    <a:pt x="332" y="295"/>
                  </a:cubicBezTo>
                  <a:cubicBezTo>
                    <a:pt x="356" y="279"/>
                    <a:pt x="356" y="279"/>
                    <a:pt x="356" y="279"/>
                  </a:cubicBezTo>
                  <a:cubicBezTo>
                    <a:pt x="349" y="256"/>
                    <a:pt x="349" y="256"/>
                    <a:pt x="349" y="256"/>
                  </a:cubicBezTo>
                  <a:cubicBezTo>
                    <a:pt x="356" y="242"/>
                    <a:pt x="356" y="242"/>
                    <a:pt x="356" y="242"/>
                  </a:cubicBezTo>
                  <a:cubicBezTo>
                    <a:pt x="383" y="236"/>
                    <a:pt x="383" y="236"/>
                    <a:pt x="383" y="236"/>
                  </a:cubicBezTo>
                  <a:cubicBezTo>
                    <a:pt x="388" y="203"/>
                    <a:pt x="388" y="203"/>
                    <a:pt x="388" y="203"/>
                  </a:cubicBezTo>
                  <a:cubicBezTo>
                    <a:pt x="364" y="192"/>
                    <a:pt x="364" y="192"/>
                    <a:pt x="364" y="192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75" y="157"/>
                    <a:pt x="375" y="157"/>
                    <a:pt x="375" y="157"/>
                  </a:cubicBezTo>
                  <a:cubicBezTo>
                    <a:pt x="356" y="129"/>
                    <a:pt x="356" y="129"/>
                    <a:pt x="356" y="129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14" y="107"/>
                    <a:pt x="314" y="107"/>
                    <a:pt x="314" y="107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56" y="129"/>
                    <a:pt x="256" y="129"/>
                    <a:pt x="256" y="129"/>
                  </a:cubicBezTo>
                  <a:cubicBezTo>
                    <a:pt x="236" y="115"/>
                    <a:pt x="236" y="115"/>
                    <a:pt x="236" y="115"/>
                  </a:cubicBezTo>
                  <a:cubicBezTo>
                    <a:pt x="210" y="129"/>
                    <a:pt x="210" y="129"/>
                    <a:pt x="210" y="129"/>
                  </a:cubicBezTo>
                  <a:cubicBezTo>
                    <a:pt x="218" y="152"/>
                    <a:pt x="218" y="152"/>
                    <a:pt x="218" y="152"/>
                  </a:cubicBezTo>
                  <a:cubicBezTo>
                    <a:pt x="208" y="168"/>
                    <a:pt x="208" y="168"/>
                    <a:pt x="208" y="168"/>
                  </a:cubicBezTo>
                  <a:cubicBezTo>
                    <a:pt x="185" y="172"/>
                    <a:pt x="185" y="172"/>
                    <a:pt x="185" y="172"/>
                  </a:cubicBezTo>
                  <a:cubicBezTo>
                    <a:pt x="181" y="205"/>
                    <a:pt x="181" y="205"/>
                    <a:pt x="181" y="205"/>
                  </a:cubicBezTo>
                  <a:lnTo>
                    <a:pt x="202" y="212"/>
                  </a:lnTo>
                  <a:close/>
                  <a:moveTo>
                    <a:pt x="285" y="161"/>
                  </a:moveTo>
                  <a:cubicBezTo>
                    <a:pt x="311" y="161"/>
                    <a:pt x="332" y="181"/>
                    <a:pt x="332" y="205"/>
                  </a:cubicBezTo>
                  <a:cubicBezTo>
                    <a:pt x="332" y="230"/>
                    <a:pt x="311" y="250"/>
                    <a:pt x="285" y="250"/>
                  </a:cubicBezTo>
                  <a:cubicBezTo>
                    <a:pt x="259" y="250"/>
                    <a:pt x="238" y="230"/>
                    <a:pt x="238" y="205"/>
                  </a:cubicBezTo>
                  <a:cubicBezTo>
                    <a:pt x="238" y="181"/>
                    <a:pt x="259" y="161"/>
                    <a:pt x="285" y="161"/>
                  </a:cubicBezTo>
                  <a:close/>
                  <a:moveTo>
                    <a:pt x="155" y="305"/>
                  </a:moveTo>
                  <a:cubicBezTo>
                    <a:pt x="173" y="283"/>
                    <a:pt x="173" y="283"/>
                    <a:pt x="173" y="283"/>
                  </a:cubicBezTo>
                  <a:cubicBezTo>
                    <a:pt x="162" y="264"/>
                    <a:pt x="162" y="264"/>
                    <a:pt x="162" y="264"/>
                  </a:cubicBezTo>
                  <a:cubicBezTo>
                    <a:pt x="171" y="252"/>
                    <a:pt x="171" y="252"/>
                    <a:pt x="171" y="252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185" y="214"/>
                    <a:pt x="185" y="214"/>
                    <a:pt x="185" y="214"/>
                  </a:cubicBezTo>
                  <a:cubicBezTo>
                    <a:pt x="164" y="209"/>
                    <a:pt x="164" y="209"/>
                    <a:pt x="164" y="209"/>
                  </a:cubicBezTo>
                  <a:cubicBezTo>
                    <a:pt x="158" y="196"/>
                    <a:pt x="158" y="196"/>
                    <a:pt x="158" y="196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27" y="166"/>
                    <a:pt x="127" y="166"/>
                    <a:pt x="127" y="166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9"/>
                    <a:pt x="20" y="219"/>
                    <a:pt x="20" y="219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31" y="275"/>
                    <a:pt x="31" y="275"/>
                    <a:pt x="31" y="275"/>
                  </a:cubicBezTo>
                  <a:cubicBezTo>
                    <a:pt x="22" y="294"/>
                    <a:pt x="22" y="294"/>
                    <a:pt x="22" y="294"/>
                  </a:cubicBezTo>
                  <a:cubicBezTo>
                    <a:pt x="44" y="314"/>
                    <a:pt x="44" y="314"/>
                    <a:pt x="44" y="314"/>
                  </a:cubicBezTo>
                  <a:cubicBezTo>
                    <a:pt x="63" y="301"/>
                    <a:pt x="63" y="301"/>
                    <a:pt x="63" y="301"/>
                  </a:cubicBezTo>
                  <a:cubicBezTo>
                    <a:pt x="78" y="303"/>
                    <a:pt x="78" y="303"/>
                    <a:pt x="78" y="303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115" y="325"/>
                    <a:pt x="115" y="325"/>
                    <a:pt x="115" y="325"/>
                  </a:cubicBezTo>
                  <a:cubicBezTo>
                    <a:pt x="115" y="325"/>
                    <a:pt x="121" y="305"/>
                    <a:pt x="119" y="304"/>
                  </a:cubicBezTo>
                  <a:cubicBezTo>
                    <a:pt x="118" y="302"/>
                    <a:pt x="135" y="296"/>
                    <a:pt x="135" y="296"/>
                  </a:cubicBezTo>
                  <a:lnTo>
                    <a:pt x="155" y="305"/>
                  </a:lnTo>
                  <a:close/>
                  <a:moveTo>
                    <a:pt x="121" y="266"/>
                  </a:moveTo>
                  <a:cubicBezTo>
                    <a:pt x="104" y="281"/>
                    <a:pt x="78" y="278"/>
                    <a:pt x="62" y="260"/>
                  </a:cubicBezTo>
                  <a:cubicBezTo>
                    <a:pt x="47" y="243"/>
                    <a:pt x="48" y="216"/>
                    <a:pt x="66" y="202"/>
                  </a:cubicBezTo>
                  <a:cubicBezTo>
                    <a:pt x="83" y="187"/>
                    <a:pt x="109" y="190"/>
                    <a:pt x="125" y="208"/>
                  </a:cubicBezTo>
                  <a:cubicBezTo>
                    <a:pt x="140" y="225"/>
                    <a:pt x="138" y="252"/>
                    <a:pt x="121" y="266"/>
                  </a:cubicBezTo>
                  <a:close/>
                  <a:moveTo>
                    <a:pt x="234" y="58"/>
                  </a:moveTo>
                  <a:cubicBezTo>
                    <a:pt x="225" y="36"/>
                    <a:pt x="225" y="36"/>
                    <a:pt x="225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199" y="26"/>
                    <a:pt x="199" y="26"/>
                    <a:pt x="199" y="2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2" y="14"/>
                    <a:pt x="152" y="14"/>
                    <a:pt x="152" y="14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75" y="154"/>
                    <a:pt x="175" y="154"/>
                    <a:pt x="175" y="154"/>
                  </a:cubicBezTo>
                  <a:cubicBezTo>
                    <a:pt x="199" y="144"/>
                    <a:pt x="199" y="144"/>
                    <a:pt x="199" y="144"/>
                  </a:cubicBezTo>
                  <a:cubicBezTo>
                    <a:pt x="196" y="126"/>
                    <a:pt x="196" y="126"/>
                    <a:pt x="196" y="126"/>
                  </a:cubicBezTo>
                  <a:cubicBezTo>
                    <a:pt x="204" y="115"/>
                    <a:pt x="204" y="115"/>
                    <a:pt x="204" y="115"/>
                  </a:cubicBezTo>
                  <a:cubicBezTo>
                    <a:pt x="227" y="118"/>
                    <a:pt x="227" y="118"/>
                    <a:pt x="227" y="118"/>
                  </a:cubicBezTo>
                  <a:cubicBezTo>
                    <a:pt x="234" y="95"/>
                    <a:pt x="234" y="95"/>
                    <a:pt x="234" y="95"/>
                  </a:cubicBezTo>
                  <a:cubicBezTo>
                    <a:pt x="234" y="95"/>
                    <a:pt x="221" y="84"/>
                    <a:pt x="220" y="84"/>
                  </a:cubicBezTo>
                  <a:cubicBezTo>
                    <a:pt x="218" y="85"/>
                    <a:pt x="220" y="69"/>
                    <a:pt x="220" y="69"/>
                  </a:cubicBezTo>
                  <a:lnTo>
                    <a:pt x="234" y="58"/>
                  </a:lnTo>
                  <a:close/>
                  <a:moveTo>
                    <a:pt x="192" y="69"/>
                  </a:moveTo>
                  <a:cubicBezTo>
                    <a:pt x="196" y="87"/>
                    <a:pt x="184" y="106"/>
                    <a:pt x="165" y="111"/>
                  </a:cubicBezTo>
                  <a:cubicBezTo>
                    <a:pt x="146" y="116"/>
                    <a:pt x="126" y="104"/>
                    <a:pt x="121" y="86"/>
                  </a:cubicBezTo>
                  <a:cubicBezTo>
                    <a:pt x="117" y="67"/>
                    <a:pt x="129" y="49"/>
                    <a:pt x="148" y="44"/>
                  </a:cubicBezTo>
                  <a:cubicBezTo>
                    <a:pt x="168" y="39"/>
                    <a:pt x="187" y="50"/>
                    <a:pt x="192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6114833" y="-1810738"/>
            <a:ext cx="3744000" cy="764498"/>
          </a:xfrm>
          <a:prstGeom prst="rect">
            <a:avLst/>
          </a:prstGeom>
          <a:noFill/>
          <a:ln w="127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3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AAB300"/>
              </a:buClr>
            </a:pP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8324" y="329651"/>
            <a:ext cx="4928160" cy="969535"/>
            <a:chOff x="378324" y="329651"/>
            <a:chExt cx="4928160" cy="969535"/>
          </a:xfrm>
        </p:grpSpPr>
        <p:sp>
          <p:nvSpPr>
            <p:cNvPr id="10" name="Rectangle 9"/>
            <p:cNvSpPr/>
            <p:nvPr/>
          </p:nvSpPr>
          <p:spPr>
            <a:xfrm>
              <a:off x="5121754" y="552808"/>
              <a:ext cx="1847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56" name="Freeform 5"/>
            <p:cNvSpPr>
              <a:spLocks noEditPoints="1"/>
            </p:cNvSpPr>
            <p:nvPr/>
          </p:nvSpPr>
          <p:spPr bwMode="auto">
            <a:xfrm>
              <a:off x="378324" y="329651"/>
              <a:ext cx="662458" cy="969535"/>
            </a:xfrm>
            <a:custGeom>
              <a:avLst/>
              <a:gdLst>
                <a:gd name="T0" fmla="*/ 174 w 254"/>
                <a:gd name="T1" fmla="*/ 143 h 368"/>
                <a:gd name="T2" fmla="*/ 141 w 254"/>
                <a:gd name="T3" fmla="*/ 82 h 368"/>
                <a:gd name="T4" fmla="*/ 187 w 254"/>
                <a:gd name="T5" fmla="*/ 0 h 368"/>
                <a:gd name="T6" fmla="*/ 254 w 254"/>
                <a:gd name="T7" fmla="*/ 0 h 368"/>
                <a:gd name="T8" fmla="*/ 174 w 254"/>
                <a:gd name="T9" fmla="*/ 143 h 368"/>
                <a:gd name="T10" fmla="*/ 0 w 254"/>
                <a:gd name="T11" fmla="*/ 0 h 368"/>
                <a:gd name="T12" fmla="*/ 92 w 254"/>
                <a:gd name="T13" fmla="*/ 164 h 368"/>
                <a:gd name="T14" fmla="*/ 127 w 254"/>
                <a:gd name="T15" fmla="*/ 158 h 368"/>
                <a:gd name="T16" fmla="*/ 159 w 254"/>
                <a:gd name="T17" fmla="*/ 163 h 368"/>
                <a:gd name="T18" fmla="*/ 67 w 254"/>
                <a:gd name="T19" fmla="*/ 0 h 368"/>
                <a:gd name="T20" fmla="*/ 0 w 254"/>
                <a:gd name="T21" fmla="*/ 0 h 368"/>
                <a:gd name="T22" fmla="*/ 127 w 254"/>
                <a:gd name="T23" fmla="*/ 368 h 368"/>
                <a:gd name="T24" fmla="*/ 193 w 254"/>
                <a:gd name="T25" fmla="*/ 341 h 368"/>
                <a:gd name="T26" fmla="*/ 220 w 254"/>
                <a:gd name="T27" fmla="*/ 275 h 368"/>
                <a:gd name="T28" fmla="*/ 200 w 254"/>
                <a:gd name="T29" fmla="*/ 217 h 368"/>
                <a:gd name="T30" fmla="*/ 206 w 254"/>
                <a:gd name="T31" fmla="*/ 218 h 368"/>
                <a:gd name="T32" fmla="*/ 207 w 254"/>
                <a:gd name="T33" fmla="*/ 217 h 368"/>
                <a:gd name="T34" fmla="*/ 231 w 254"/>
                <a:gd name="T35" fmla="*/ 194 h 368"/>
                <a:gd name="T36" fmla="*/ 229 w 254"/>
                <a:gd name="T37" fmla="*/ 190 h 368"/>
                <a:gd name="T38" fmla="*/ 213 w 254"/>
                <a:gd name="T39" fmla="*/ 188 h 368"/>
                <a:gd name="T40" fmla="*/ 211 w 254"/>
                <a:gd name="T41" fmla="*/ 172 h 368"/>
                <a:gd name="T42" fmla="*/ 208 w 254"/>
                <a:gd name="T43" fmla="*/ 171 h 368"/>
                <a:gd name="T44" fmla="*/ 185 w 254"/>
                <a:gd name="T45" fmla="*/ 194 h 368"/>
                <a:gd name="T46" fmla="*/ 184 w 254"/>
                <a:gd name="T47" fmla="*/ 196 h 368"/>
                <a:gd name="T48" fmla="*/ 185 w 254"/>
                <a:gd name="T49" fmla="*/ 204 h 368"/>
                <a:gd name="T50" fmla="*/ 132 w 254"/>
                <a:gd name="T51" fmla="*/ 257 h 368"/>
                <a:gd name="T52" fmla="*/ 123 w 254"/>
                <a:gd name="T53" fmla="*/ 257 h 368"/>
                <a:gd name="T54" fmla="*/ 108 w 254"/>
                <a:gd name="T55" fmla="*/ 272 h 368"/>
                <a:gd name="T56" fmla="*/ 130 w 254"/>
                <a:gd name="T57" fmla="*/ 294 h 368"/>
                <a:gd name="T58" fmla="*/ 146 w 254"/>
                <a:gd name="T59" fmla="*/ 280 h 368"/>
                <a:gd name="T60" fmla="*/ 145 w 254"/>
                <a:gd name="T61" fmla="*/ 271 h 368"/>
                <a:gd name="T62" fmla="*/ 159 w 254"/>
                <a:gd name="T63" fmla="*/ 258 h 368"/>
                <a:gd name="T64" fmla="*/ 163 w 254"/>
                <a:gd name="T65" fmla="*/ 276 h 368"/>
                <a:gd name="T66" fmla="*/ 153 w 254"/>
                <a:gd name="T67" fmla="*/ 302 h 368"/>
                <a:gd name="T68" fmla="*/ 122 w 254"/>
                <a:gd name="T69" fmla="*/ 312 h 368"/>
                <a:gd name="T70" fmla="*/ 90 w 254"/>
                <a:gd name="T71" fmla="*/ 281 h 368"/>
                <a:gd name="T72" fmla="*/ 101 w 254"/>
                <a:gd name="T73" fmla="*/ 250 h 368"/>
                <a:gd name="T74" fmla="*/ 127 w 254"/>
                <a:gd name="T75" fmla="*/ 239 h 368"/>
                <a:gd name="T76" fmla="*/ 129 w 254"/>
                <a:gd name="T77" fmla="*/ 239 h 368"/>
                <a:gd name="T78" fmla="*/ 144 w 254"/>
                <a:gd name="T79" fmla="*/ 224 h 368"/>
                <a:gd name="T80" fmla="*/ 127 w 254"/>
                <a:gd name="T81" fmla="*/ 220 h 368"/>
                <a:gd name="T82" fmla="*/ 88 w 254"/>
                <a:gd name="T83" fmla="*/ 236 h 368"/>
                <a:gd name="T84" fmla="*/ 72 w 254"/>
                <a:gd name="T85" fmla="*/ 280 h 368"/>
                <a:gd name="T86" fmla="*/ 123 w 254"/>
                <a:gd name="T87" fmla="*/ 331 h 368"/>
                <a:gd name="T88" fmla="*/ 166 w 254"/>
                <a:gd name="T89" fmla="*/ 315 h 368"/>
                <a:gd name="T90" fmla="*/ 182 w 254"/>
                <a:gd name="T91" fmla="*/ 276 h 368"/>
                <a:gd name="T92" fmla="*/ 172 w 254"/>
                <a:gd name="T93" fmla="*/ 244 h 368"/>
                <a:gd name="T94" fmla="*/ 185 w 254"/>
                <a:gd name="T95" fmla="*/ 231 h 368"/>
                <a:gd name="T96" fmla="*/ 200 w 254"/>
                <a:gd name="T97" fmla="*/ 275 h 368"/>
                <a:gd name="T98" fmla="*/ 179 w 254"/>
                <a:gd name="T99" fmla="*/ 327 h 368"/>
                <a:gd name="T100" fmla="*/ 123 w 254"/>
                <a:gd name="T101" fmla="*/ 348 h 368"/>
                <a:gd name="T102" fmla="*/ 55 w 254"/>
                <a:gd name="T103" fmla="*/ 280 h 368"/>
                <a:gd name="T104" fmla="*/ 76 w 254"/>
                <a:gd name="T105" fmla="*/ 224 h 368"/>
                <a:gd name="T106" fmla="*/ 127 w 254"/>
                <a:gd name="T107" fmla="*/ 202 h 368"/>
                <a:gd name="T108" fmla="*/ 159 w 254"/>
                <a:gd name="T109" fmla="*/ 210 h 368"/>
                <a:gd name="T110" fmla="*/ 169 w 254"/>
                <a:gd name="T111" fmla="*/ 199 h 368"/>
                <a:gd name="T112" fmla="*/ 169 w 254"/>
                <a:gd name="T113" fmla="*/ 198 h 368"/>
                <a:gd name="T114" fmla="*/ 169 w 254"/>
                <a:gd name="T115" fmla="*/ 193 h 368"/>
                <a:gd name="T116" fmla="*/ 127 w 254"/>
                <a:gd name="T117" fmla="*/ 182 h 368"/>
                <a:gd name="T118" fmla="*/ 61 w 254"/>
                <a:gd name="T119" fmla="*/ 210 h 368"/>
                <a:gd name="T120" fmla="*/ 34 w 254"/>
                <a:gd name="T121" fmla="*/ 276 h 368"/>
                <a:gd name="T122" fmla="*/ 127 w 254"/>
                <a:gd name="T12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368">
                  <a:moveTo>
                    <a:pt x="174" y="143"/>
                  </a:moveTo>
                  <a:cubicBezTo>
                    <a:pt x="141" y="82"/>
                    <a:pt x="141" y="82"/>
                    <a:pt x="141" y="82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54" y="0"/>
                    <a:pt x="254" y="0"/>
                    <a:pt x="254" y="0"/>
                  </a:cubicBezTo>
                  <a:lnTo>
                    <a:pt x="174" y="143"/>
                  </a:lnTo>
                  <a:close/>
                  <a:moveTo>
                    <a:pt x="0" y="0"/>
                  </a:moveTo>
                  <a:cubicBezTo>
                    <a:pt x="92" y="164"/>
                    <a:pt x="92" y="164"/>
                    <a:pt x="92" y="164"/>
                  </a:cubicBezTo>
                  <a:cubicBezTo>
                    <a:pt x="103" y="160"/>
                    <a:pt x="115" y="158"/>
                    <a:pt x="127" y="158"/>
                  </a:cubicBezTo>
                  <a:cubicBezTo>
                    <a:pt x="138" y="158"/>
                    <a:pt x="149" y="160"/>
                    <a:pt x="159" y="16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0" y="0"/>
                  </a:lnTo>
                  <a:close/>
                  <a:moveTo>
                    <a:pt x="127" y="368"/>
                  </a:moveTo>
                  <a:cubicBezTo>
                    <a:pt x="153" y="368"/>
                    <a:pt x="176" y="358"/>
                    <a:pt x="193" y="341"/>
                  </a:cubicBezTo>
                  <a:cubicBezTo>
                    <a:pt x="210" y="324"/>
                    <a:pt x="220" y="301"/>
                    <a:pt x="220" y="275"/>
                  </a:cubicBezTo>
                  <a:cubicBezTo>
                    <a:pt x="220" y="253"/>
                    <a:pt x="213" y="233"/>
                    <a:pt x="200" y="217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7" y="218"/>
                    <a:pt x="207" y="218"/>
                    <a:pt x="207" y="217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2" y="193"/>
                    <a:pt x="231" y="190"/>
                    <a:pt x="229" y="190"/>
                  </a:cubicBezTo>
                  <a:cubicBezTo>
                    <a:pt x="213" y="188"/>
                    <a:pt x="213" y="188"/>
                    <a:pt x="213" y="188"/>
                  </a:cubicBezTo>
                  <a:cubicBezTo>
                    <a:pt x="211" y="172"/>
                    <a:pt x="211" y="172"/>
                    <a:pt x="211" y="172"/>
                  </a:cubicBezTo>
                  <a:cubicBezTo>
                    <a:pt x="211" y="171"/>
                    <a:pt x="209" y="170"/>
                    <a:pt x="208" y="171"/>
                  </a:cubicBezTo>
                  <a:cubicBezTo>
                    <a:pt x="185" y="194"/>
                    <a:pt x="185" y="194"/>
                    <a:pt x="185" y="194"/>
                  </a:cubicBezTo>
                  <a:cubicBezTo>
                    <a:pt x="184" y="195"/>
                    <a:pt x="184" y="196"/>
                    <a:pt x="184" y="196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29" y="256"/>
                    <a:pt x="126" y="256"/>
                    <a:pt x="123" y="257"/>
                  </a:cubicBezTo>
                  <a:cubicBezTo>
                    <a:pt x="115" y="258"/>
                    <a:pt x="109" y="265"/>
                    <a:pt x="108" y="272"/>
                  </a:cubicBezTo>
                  <a:cubicBezTo>
                    <a:pt x="106" y="285"/>
                    <a:pt x="117" y="296"/>
                    <a:pt x="130" y="294"/>
                  </a:cubicBezTo>
                  <a:cubicBezTo>
                    <a:pt x="138" y="293"/>
                    <a:pt x="144" y="287"/>
                    <a:pt x="146" y="280"/>
                  </a:cubicBezTo>
                  <a:cubicBezTo>
                    <a:pt x="147" y="277"/>
                    <a:pt x="146" y="274"/>
                    <a:pt x="145" y="271"/>
                  </a:cubicBezTo>
                  <a:cubicBezTo>
                    <a:pt x="159" y="258"/>
                    <a:pt x="159" y="258"/>
                    <a:pt x="159" y="258"/>
                  </a:cubicBezTo>
                  <a:cubicBezTo>
                    <a:pt x="162" y="263"/>
                    <a:pt x="163" y="269"/>
                    <a:pt x="163" y="276"/>
                  </a:cubicBezTo>
                  <a:cubicBezTo>
                    <a:pt x="163" y="286"/>
                    <a:pt x="159" y="295"/>
                    <a:pt x="153" y="302"/>
                  </a:cubicBezTo>
                  <a:cubicBezTo>
                    <a:pt x="145" y="310"/>
                    <a:pt x="134" y="314"/>
                    <a:pt x="122" y="312"/>
                  </a:cubicBezTo>
                  <a:cubicBezTo>
                    <a:pt x="105" y="310"/>
                    <a:pt x="92" y="297"/>
                    <a:pt x="90" y="281"/>
                  </a:cubicBezTo>
                  <a:cubicBezTo>
                    <a:pt x="89" y="269"/>
                    <a:pt x="93" y="258"/>
                    <a:pt x="101" y="250"/>
                  </a:cubicBezTo>
                  <a:cubicBezTo>
                    <a:pt x="107" y="243"/>
                    <a:pt x="116" y="239"/>
                    <a:pt x="127" y="239"/>
                  </a:cubicBezTo>
                  <a:cubicBezTo>
                    <a:pt x="127" y="239"/>
                    <a:pt x="128" y="239"/>
                    <a:pt x="129" y="23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39" y="221"/>
                    <a:pt x="133" y="220"/>
                    <a:pt x="127" y="220"/>
                  </a:cubicBezTo>
                  <a:cubicBezTo>
                    <a:pt x="112" y="220"/>
                    <a:pt x="98" y="226"/>
                    <a:pt x="88" y="236"/>
                  </a:cubicBezTo>
                  <a:cubicBezTo>
                    <a:pt x="77" y="247"/>
                    <a:pt x="71" y="263"/>
                    <a:pt x="72" y="280"/>
                  </a:cubicBezTo>
                  <a:cubicBezTo>
                    <a:pt x="74" y="307"/>
                    <a:pt x="96" y="328"/>
                    <a:pt x="123" y="331"/>
                  </a:cubicBezTo>
                  <a:cubicBezTo>
                    <a:pt x="140" y="332"/>
                    <a:pt x="155" y="326"/>
                    <a:pt x="166" y="315"/>
                  </a:cubicBezTo>
                  <a:cubicBezTo>
                    <a:pt x="176" y="305"/>
                    <a:pt x="182" y="291"/>
                    <a:pt x="182" y="276"/>
                  </a:cubicBezTo>
                  <a:cubicBezTo>
                    <a:pt x="182" y="264"/>
                    <a:pt x="179" y="253"/>
                    <a:pt x="172" y="24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95" y="243"/>
                    <a:pt x="200" y="258"/>
                    <a:pt x="200" y="275"/>
                  </a:cubicBezTo>
                  <a:cubicBezTo>
                    <a:pt x="200" y="295"/>
                    <a:pt x="192" y="314"/>
                    <a:pt x="179" y="327"/>
                  </a:cubicBezTo>
                  <a:cubicBezTo>
                    <a:pt x="165" y="341"/>
                    <a:pt x="145" y="349"/>
                    <a:pt x="123" y="348"/>
                  </a:cubicBezTo>
                  <a:cubicBezTo>
                    <a:pt x="86" y="346"/>
                    <a:pt x="57" y="316"/>
                    <a:pt x="55" y="280"/>
                  </a:cubicBezTo>
                  <a:cubicBezTo>
                    <a:pt x="53" y="258"/>
                    <a:pt x="62" y="238"/>
                    <a:pt x="76" y="224"/>
                  </a:cubicBezTo>
                  <a:cubicBezTo>
                    <a:pt x="89" y="210"/>
                    <a:pt x="107" y="202"/>
                    <a:pt x="127" y="202"/>
                  </a:cubicBezTo>
                  <a:cubicBezTo>
                    <a:pt x="139" y="202"/>
                    <a:pt x="149" y="205"/>
                    <a:pt x="159" y="210"/>
                  </a:cubicBezTo>
                  <a:cubicBezTo>
                    <a:pt x="169" y="199"/>
                    <a:pt x="169" y="199"/>
                    <a:pt x="169" y="199"/>
                  </a:cubicBezTo>
                  <a:cubicBezTo>
                    <a:pt x="169" y="198"/>
                    <a:pt x="169" y="198"/>
                    <a:pt x="169" y="198"/>
                  </a:cubicBezTo>
                  <a:cubicBezTo>
                    <a:pt x="169" y="196"/>
                    <a:pt x="169" y="194"/>
                    <a:pt x="169" y="193"/>
                  </a:cubicBezTo>
                  <a:cubicBezTo>
                    <a:pt x="157" y="186"/>
                    <a:pt x="142" y="182"/>
                    <a:pt x="127" y="182"/>
                  </a:cubicBezTo>
                  <a:cubicBezTo>
                    <a:pt x="101" y="182"/>
                    <a:pt x="78" y="193"/>
                    <a:pt x="61" y="210"/>
                  </a:cubicBezTo>
                  <a:cubicBezTo>
                    <a:pt x="44" y="226"/>
                    <a:pt x="34" y="250"/>
                    <a:pt x="34" y="276"/>
                  </a:cubicBezTo>
                  <a:cubicBezTo>
                    <a:pt x="34" y="327"/>
                    <a:pt x="75" y="368"/>
                    <a:pt x="127" y="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2433049" y="329651"/>
            <a:ext cx="0" cy="969535"/>
          </a:xfrm>
          <a:prstGeom prst="line">
            <a:avLst/>
          </a:prstGeom>
          <a:ln w="2857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@ Amdocs </a:t>
            </a:r>
            <a:r>
              <a:rPr lang="en-US" dirty="0"/>
              <a:t>Delivery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8264" y="1739463"/>
            <a:ext cx="3992883" cy="3576837"/>
            <a:chOff x="211788" y="1999158"/>
            <a:chExt cx="3992883" cy="3576837"/>
          </a:xfrm>
        </p:grpSpPr>
        <p:sp>
          <p:nvSpPr>
            <p:cNvPr id="15" name="Freeform 14"/>
            <p:cNvSpPr>
              <a:spLocks noChangeAspect="1"/>
            </p:cNvSpPr>
            <p:nvPr/>
          </p:nvSpPr>
          <p:spPr>
            <a:xfrm>
              <a:off x="1554546" y="1999158"/>
              <a:ext cx="1625654" cy="1646349"/>
            </a:xfrm>
            <a:custGeom>
              <a:avLst/>
              <a:gdLst>
                <a:gd name="connsiteX0" fmla="*/ 2114855 w 2979490"/>
                <a:gd name="connsiteY0" fmla="*/ 475045 h 2979490"/>
                <a:gd name="connsiteX1" fmla="*/ 2346612 w 2979490"/>
                <a:gd name="connsiteY1" fmla="*/ 280568 h 2979490"/>
                <a:gd name="connsiteX2" fmla="*/ 2531759 w 2979490"/>
                <a:gd name="connsiteY2" fmla="*/ 435925 h 2979490"/>
                <a:gd name="connsiteX3" fmla="*/ 2380480 w 2979490"/>
                <a:gd name="connsiteY3" fmla="*/ 697931 h 2979490"/>
                <a:gd name="connsiteX4" fmla="*/ 2620843 w 2979490"/>
                <a:gd name="connsiteY4" fmla="*/ 1114252 h 2979490"/>
                <a:gd name="connsiteX5" fmla="*/ 2923387 w 2979490"/>
                <a:gd name="connsiteY5" fmla="*/ 1114245 h 2979490"/>
                <a:gd name="connsiteX6" fmla="*/ 2965357 w 2979490"/>
                <a:gd name="connsiteY6" fmla="*/ 1352265 h 2979490"/>
                <a:gd name="connsiteX7" fmla="*/ 2681056 w 2979490"/>
                <a:gd name="connsiteY7" fmla="*/ 1455734 h 2979490"/>
                <a:gd name="connsiteX8" fmla="*/ 2597579 w 2979490"/>
                <a:gd name="connsiteY8" fmla="*/ 1929157 h 2979490"/>
                <a:gd name="connsiteX9" fmla="*/ 2829346 w 2979490"/>
                <a:gd name="connsiteY9" fmla="*/ 2123623 h 2979490"/>
                <a:gd name="connsiteX10" fmla="*/ 2708499 w 2979490"/>
                <a:gd name="connsiteY10" fmla="*/ 2332934 h 2979490"/>
                <a:gd name="connsiteX11" fmla="*/ 2424204 w 2979490"/>
                <a:gd name="connsiteY11" fmla="*/ 2229451 h 2979490"/>
                <a:gd name="connsiteX12" fmla="*/ 2055946 w 2979490"/>
                <a:gd name="connsiteY12" fmla="*/ 2538456 h 2979490"/>
                <a:gd name="connsiteX13" fmla="*/ 2108490 w 2979490"/>
                <a:gd name="connsiteY13" fmla="*/ 2836402 h 2979490"/>
                <a:gd name="connsiteX14" fmla="*/ 1881373 w 2979490"/>
                <a:gd name="connsiteY14" fmla="*/ 2919066 h 2979490"/>
                <a:gd name="connsiteX15" fmla="*/ 1730108 w 2979490"/>
                <a:gd name="connsiteY15" fmla="*/ 2657051 h 2979490"/>
                <a:gd name="connsiteX16" fmla="*/ 1249381 w 2979490"/>
                <a:gd name="connsiteY16" fmla="*/ 2657051 h 2979490"/>
                <a:gd name="connsiteX17" fmla="*/ 1098117 w 2979490"/>
                <a:gd name="connsiteY17" fmla="*/ 2919066 h 2979490"/>
                <a:gd name="connsiteX18" fmla="*/ 871000 w 2979490"/>
                <a:gd name="connsiteY18" fmla="*/ 2836402 h 2979490"/>
                <a:gd name="connsiteX19" fmla="*/ 923544 w 2979490"/>
                <a:gd name="connsiteY19" fmla="*/ 2538456 h 2979490"/>
                <a:gd name="connsiteX20" fmla="*/ 555286 w 2979490"/>
                <a:gd name="connsiteY20" fmla="*/ 2229451 h 2979490"/>
                <a:gd name="connsiteX21" fmla="*/ 270991 w 2979490"/>
                <a:gd name="connsiteY21" fmla="*/ 2332934 h 2979490"/>
                <a:gd name="connsiteX22" fmla="*/ 150144 w 2979490"/>
                <a:gd name="connsiteY22" fmla="*/ 2123623 h 2979490"/>
                <a:gd name="connsiteX23" fmla="*/ 381912 w 2979490"/>
                <a:gd name="connsiteY23" fmla="*/ 1929157 h 2979490"/>
                <a:gd name="connsiteX24" fmla="*/ 298435 w 2979490"/>
                <a:gd name="connsiteY24" fmla="*/ 1455734 h 2979490"/>
                <a:gd name="connsiteX25" fmla="*/ 14133 w 2979490"/>
                <a:gd name="connsiteY25" fmla="*/ 1352265 h 2979490"/>
                <a:gd name="connsiteX26" fmla="*/ 56103 w 2979490"/>
                <a:gd name="connsiteY26" fmla="*/ 1114245 h 2979490"/>
                <a:gd name="connsiteX27" fmla="*/ 358647 w 2979490"/>
                <a:gd name="connsiteY27" fmla="*/ 1114253 h 2979490"/>
                <a:gd name="connsiteX28" fmla="*/ 599010 w 2979490"/>
                <a:gd name="connsiteY28" fmla="*/ 697932 h 2979490"/>
                <a:gd name="connsiteX29" fmla="*/ 447731 w 2979490"/>
                <a:gd name="connsiteY29" fmla="*/ 435925 h 2979490"/>
                <a:gd name="connsiteX30" fmla="*/ 632878 w 2979490"/>
                <a:gd name="connsiteY30" fmla="*/ 280568 h 2979490"/>
                <a:gd name="connsiteX31" fmla="*/ 864635 w 2979490"/>
                <a:gd name="connsiteY31" fmla="*/ 475045 h 2979490"/>
                <a:gd name="connsiteX32" fmla="*/ 1316370 w 2979490"/>
                <a:gd name="connsiteY32" fmla="*/ 310627 h 2979490"/>
                <a:gd name="connsiteX33" fmla="*/ 1368899 w 2979490"/>
                <a:gd name="connsiteY33" fmla="*/ 12678 h 2979490"/>
                <a:gd name="connsiteX34" fmla="*/ 1610591 w 2979490"/>
                <a:gd name="connsiteY34" fmla="*/ 12678 h 2979490"/>
                <a:gd name="connsiteX35" fmla="*/ 1663120 w 2979490"/>
                <a:gd name="connsiteY35" fmla="*/ 310627 h 2979490"/>
                <a:gd name="connsiteX36" fmla="*/ 2114855 w 2979490"/>
                <a:gd name="connsiteY36" fmla="*/ 475045 h 29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79490" h="2979490">
                  <a:moveTo>
                    <a:pt x="2114855" y="475045"/>
                  </a:moveTo>
                  <a:lnTo>
                    <a:pt x="2346612" y="280568"/>
                  </a:lnTo>
                  <a:lnTo>
                    <a:pt x="2531759" y="435925"/>
                  </a:lnTo>
                  <a:lnTo>
                    <a:pt x="2380480" y="697931"/>
                  </a:lnTo>
                  <a:cubicBezTo>
                    <a:pt x="2488048" y="818937"/>
                    <a:pt x="2569833" y="960592"/>
                    <a:pt x="2620843" y="1114252"/>
                  </a:cubicBezTo>
                  <a:lnTo>
                    <a:pt x="2923387" y="1114245"/>
                  </a:lnTo>
                  <a:lnTo>
                    <a:pt x="2965357" y="1352265"/>
                  </a:lnTo>
                  <a:lnTo>
                    <a:pt x="2681056" y="1455734"/>
                  </a:lnTo>
                  <a:cubicBezTo>
                    <a:pt x="2685676" y="1617574"/>
                    <a:pt x="2657273" y="1778658"/>
                    <a:pt x="2597579" y="1929157"/>
                  </a:cubicBezTo>
                  <a:lnTo>
                    <a:pt x="2829346" y="2123623"/>
                  </a:lnTo>
                  <a:lnTo>
                    <a:pt x="2708499" y="2332934"/>
                  </a:lnTo>
                  <a:lnTo>
                    <a:pt x="2424204" y="2229451"/>
                  </a:lnTo>
                  <a:cubicBezTo>
                    <a:pt x="2323715" y="2356397"/>
                    <a:pt x="2198414" y="2461538"/>
                    <a:pt x="2055946" y="2538456"/>
                  </a:cubicBezTo>
                  <a:lnTo>
                    <a:pt x="2108490" y="2836402"/>
                  </a:lnTo>
                  <a:lnTo>
                    <a:pt x="1881373" y="2919066"/>
                  </a:lnTo>
                  <a:lnTo>
                    <a:pt x="1730108" y="2657051"/>
                  </a:lnTo>
                  <a:cubicBezTo>
                    <a:pt x="1571529" y="2689704"/>
                    <a:pt x="1407960" y="2689704"/>
                    <a:pt x="1249381" y="2657051"/>
                  </a:cubicBezTo>
                  <a:lnTo>
                    <a:pt x="1098117" y="2919066"/>
                  </a:lnTo>
                  <a:lnTo>
                    <a:pt x="871000" y="2836402"/>
                  </a:lnTo>
                  <a:lnTo>
                    <a:pt x="923544" y="2538456"/>
                  </a:lnTo>
                  <a:cubicBezTo>
                    <a:pt x="781076" y="2461538"/>
                    <a:pt x="655775" y="2356397"/>
                    <a:pt x="555286" y="2229451"/>
                  </a:cubicBezTo>
                  <a:lnTo>
                    <a:pt x="270991" y="2332934"/>
                  </a:lnTo>
                  <a:lnTo>
                    <a:pt x="150144" y="2123623"/>
                  </a:lnTo>
                  <a:lnTo>
                    <a:pt x="381912" y="1929157"/>
                  </a:lnTo>
                  <a:cubicBezTo>
                    <a:pt x="322218" y="1778658"/>
                    <a:pt x="293814" y="1617574"/>
                    <a:pt x="298435" y="1455734"/>
                  </a:cubicBezTo>
                  <a:lnTo>
                    <a:pt x="14133" y="1352265"/>
                  </a:lnTo>
                  <a:lnTo>
                    <a:pt x="56103" y="1114245"/>
                  </a:lnTo>
                  <a:lnTo>
                    <a:pt x="358647" y="1114253"/>
                  </a:lnTo>
                  <a:cubicBezTo>
                    <a:pt x="409658" y="960593"/>
                    <a:pt x="491442" y="818938"/>
                    <a:pt x="599010" y="697932"/>
                  </a:cubicBezTo>
                  <a:lnTo>
                    <a:pt x="447731" y="435925"/>
                  </a:lnTo>
                  <a:lnTo>
                    <a:pt x="632878" y="280568"/>
                  </a:lnTo>
                  <a:lnTo>
                    <a:pt x="864635" y="475045"/>
                  </a:lnTo>
                  <a:cubicBezTo>
                    <a:pt x="1002482" y="390124"/>
                    <a:pt x="1156187" y="334180"/>
                    <a:pt x="1316370" y="310627"/>
                  </a:cubicBezTo>
                  <a:lnTo>
                    <a:pt x="1368899" y="12678"/>
                  </a:lnTo>
                  <a:lnTo>
                    <a:pt x="1610591" y="12678"/>
                  </a:lnTo>
                  <a:lnTo>
                    <a:pt x="1663120" y="310627"/>
                  </a:lnTo>
                  <a:cubicBezTo>
                    <a:pt x="1823303" y="334180"/>
                    <a:pt x="1977008" y="390124"/>
                    <a:pt x="2114855" y="47504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8007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dirty="0"/>
            </a:p>
          </p:txBody>
        </p:sp>
        <p:sp>
          <p:nvSpPr>
            <p:cNvPr id="16" name="Freeform 15"/>
            <p:cNvSpPr>
              <a:spLocks noChangeAspect="1"/>
            </p:cNvSpPr>
            <p:nvPr/>
          </p:nvSpPr>
          <p:spPr>
            <a:xfrm>
              <a:off x="2579017" y="3180466"/>
              <a:ext cx="1625654" cy="1646349"/>
            </a:xfrm>
            <a:custGeom>
              <a:avLst/>
              <a:gdLst>
                <a:gd name="connsiteX0" fmla="*/ 2114855 w 2979490"/>
                <a:gd name="connsiteY0" fmla="*/ 475045 h 2979490"/>
                <a:gd name="connsiteX1" fmla="*/ 2346612 w 2979490"/>
                <a:gd name="connsiteY1" fmla="*/ 280568 h 2979490"/>
                <a:gd name="connsiteX2" fmla="*/ 2531759 w 2979490"/>
                <a:gd name="connsiteY2" fmla="*/ 435925 h 2979490"/>
                <a:gd name="connsiteX3" fmla="*/ 2380480 w 2979490"/>
                <a:gd name="connsiteY3" fmla="*/ 697931 h 2979490"/>
                <a:gd name="connsiteX4" fmla="*/ 2620843 w 2979490"/>
                <a:gd name="connsiteY4" fmla="*/ 1114252 h 2979490"/>
                <a:gd name="connsiteX5" fmla="*/ 2923387 w 2979490"/>
                <a:gd name="connsiteY5" fmla="*/ 1114245 h 2979490"/>
                <a:gd name="connsiteX6" fmla="*/ 2965357 w 2979490"/>
                <a:gd name="connsiteY6" fmla="*/ 1352265 h 2979490"/>
                <a:gd name="connsiteX7" fmla="*/ 2681056 w 2979490"/>
                <a:gd name="connsiteY7" fmla="*/ 1455734 h 2979490"/>
                <a:gd name="connsiteX8" fmla="*/ 2597579 w 2979490"/>
                <a:gd name="connsiteY8" fmla="*/ 1929157 h 2979490"/>
                <a:gd name="connsiteX9" fmla="*/ 2829346 w 2979490"/>
                <a:gd name="connsiteY9" fmla="*/ 2123623 h 2979490"/>
                <a:gd name="connsiteX10" fmla="*/ 2708499 w 2979490"/>
                <a:gd name="connsiteY10" fmla="*/ 2332934 h 2979490"/>
                <a:gd name="connsiteX11" fmla="*/ 2424204 w 2979490"/>
                <a:gd name="connsiteY11" fmla="*/ 2229451 h 2979490"/>
                <a:gd name="connsiteX12" fmla="*/ 2055946 w 2979490"/>
                <a:gd name="connsiteY12" fmla="*/ 2538456 h 2979490"/>
                <a:gd name="connsiteX13" fmla="*/ 2108490 w 2979490"/>
                <a:gd name="connsiteY13" fmla="*/ 2836402 h 2979490"/>
                <a:gd name="connsiteX14" fmla="*/ 1881373 w 2979490"/>
                <a:gd name="connsiteY14" fmla="*/ 2919066 h 2979490"/>
                <a:gd name="connsiteX15" fmla="*/ 1730108 w 2979490"/>
                <a:gd name="connsiteY15" fmla="*/ 2657051 h 2979490"/>
                <a:gd name="connsiteX16" fmla="*/ 1249381 w 2979490"/>
                <a:gd name="connsiteY16" fmla="*/ 2657051 h 2979490"/>
                <a:gd name="connsiteX17" fmla="*/ 1098117 w 2979490"/>
                <a:gd name="connsiteY17" fmla="*/ 2919066 h 2979490"/>
                <a:gd name="connsiteX18" fmla="*/ 871000 w 2979490"/>
                <a:gd name="connsiteY18" fmla="*/ 2836402 h 2979490"/>
                <a:gd name="connsiteX19" fmla="*/ 923544 w 2979490"/>
                <a:gd name="connsiteY19" fmla="*/ 2538456 h 2979490"/>
                <a:gd name="connsiteX20" fmla="*/ 555286 w 2979490"/>
                <a:gd name="connsiteY20" fmla="*/ 2229451 h 2979490"/>
                <a:gd name="connsiteX21" fmla="*/ 270991 w 2979490"/>
                <a:gd name="connsiteY21" fmla="*/ 2332934 h 2979490"/>
                <a:gd name="connsiteX22" fmla="*/ 150144 w 2979490"/>
                <a:gd name="connsiteY22" fmla="*/ 2123623 h 2979490"/>
                <a:gd name="connsiteX23" fmla="*/ 381912 w 2979490"/>
                <a:gd name="connsiteY23" fmla="*/ 1929157 h 2979490"/>
                <a:gd name="connsiteX24" fmla="*/ 298435 w 2979490"/>
                <a:gd name="connsiteY24" fmla="*/ 1455734 h 2979490"/>
                <a:gd name="connsiteX25" fmla="*/ 14133 w 2979490"/>
                <a:gd name="connsiteY25" fmla="*/ 1352265 h 2979490"/>
                <a:gd name="connsiteX26" fmla="*/ 56103 w 2979490"/>
                <a:gd name="connsiteY26" fmla="*/ 1114245 h 2979490"/>
                <a:gd name="connsiteX27" fmla="*/ 358647 w 2979490"/>
                <a:gd name="connsiteY27" fmla="*/ 1114253 h 2979490"/>
                <a:gd name="connsiteX28" fmla="*/ 599010 w 2979490"/>
                <a:gd name="connsiteY28" fmla="*/ 697932 h 2979490"/>
                <a:gd name="connsiteX29" fmla="*/ 447731 w 2979490"/>
                <a:gd name="connsiteY29" fmla="*/ 435925 h 2979490"/>
                <a:gd name="connsiteX30" fmla="*/ 632878 w 2979490"/>
                <a:gd name="connsiteY30" fmla="*/ 280568 h 2979490"/>
                <a:gd name="connsiteX31" fmla="*/ 864635 w 2979490"/>
                <a:gd name="connsiteY31" fmla="*/ 475045 h 2979490"/>
                <a:gd name="connsiteX32" fmla="*/ 1316370 w 2979490"/>
                <a:gd name="connsiteY32" fmla="*/ 310627 h 2979490"/>
                <a:gd name="connsiteX33" fmla="*/ 1368899 w 2979490"/>
                <a:gd name="connsiteY33" fmla="*/ 12678 h 2979490"/>
                <a:gd name="connsiteX34" fmla="*/ 1610591 w 2979490"/>
                <a:gd name="connsiteY34" fmla="*/ 12678 h 2979490"/>
                <a:gd name="connsiteX35" fmla="*/ 1663120 w 2979490"/>
                <a:gd name="connsiteY35" fmla="*/ 310627 h 2979490"/>
                <a:gd name="connsiteX36" fmla="*/ 2114855 w 2979490"/>
                <a:gd name="connsiteY36" fmla="*/ 475045 h 29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79490" h="2979490">
                  <a:moveTo>
                    <a:pt x="2114855" y="475045"/>
                  </a:moveTo>
                  <a:lnTo>
                    <a:pt x="2346612" y="280568"/>
                  </a:lnTo>
                  <a:lnTo>
                    <a:pt x="2531759" y="435925"/>
                  </a:lnTo>
                  <a:lnTo>
                    <a:pt x="2380480" y="697931"/>
                  </a:lnTo>
                  <a:cubicBezTo>
                    <a:pt x="2488048" y="818937"/>
                    <a:pt x="2569833" y="960592"/>
                    <a:pt x="2620843" y="1114252"/>
                  </a:cubicBezTo>
                  <a:lnTo>
                    <a:pt x="2923387" y="1114245"/>
                  </a:lnTo>
                  <a:lnTo>
                    <a:pt x="2965357" y="1352265"/>
                  </a:lnTo>
                  <a:lnTo>
                    <a:pt x="2681056" y="1455734"/>
                  </a:lnTo>
                  <a:cubicBezTo>
                    <a:pt x="2685676" y="1617574"/>
                    <a:pt x="2657273" y="1778658"/>
                    <a:pt x="2597579" y="1929157"/>
                  </a:cubicBezTo>
                  <a:lnTo>
                    <a:pt x="2829346" y="2123623"/>
                  </a:lnTo>
                  <a:lnTo>
                    <a:pt x="2708499" y="2332934"/>
                  </a:lnTo>
                  <a:lnTo>
                    <a:pt x="2424204" y="2229451"/>
                  </a:lnTo>
                  <a:cubicBezTo>
                    <a:pt x="2323715" y="2356397"/>
                    <a:pt x="2198414" y="2461538"/>
                    <a:pt x="2055946" y="2538456"/>
                  </a:cubicBezTo>
                  <a:lnTo>
                    <a:pt x="2108490" y="2836402"/>
                  </a:lnTo>
                  <a:lnTo>
                    <a:pt x="1881373" y="2919066"/>
                  </a:lnTo>
                  <a:lnTo>
                    <a:pt x="1730108" y="2657051"/>
                  </a:lnTo>
                  <a:cubicBezTo>
                    <a:pt x="1571529" y="2689704"/>
                    <a:pt x="1407960" y="2689704"/>
                    <a:pt x="1249381" y="2657051"/>
                  </a:cubicBezTo>
                  <a:lnTo>
                    <a:pt x="1098117" y="2919066"/>
                  </a:lnTo>
                  <a:lnTo>
                    <a:pt x="871000" y="2836402"/>
                  </a:lnTo>
                  <a:lnTo>
                    <a:pt x="923544" y="2538456"/>
                  </a:lnTo>
                  <a:cubicBezTo>
                    <a:pt x="781076" y="2461538"/>
                    <a:pt x="655775" y="2356397"/>
                    <a:pt x="555286" y="2229451"/>
                  </a:cubicBezTo>
                  <a:lnTo>
                    <a:pt x="270991" y="2332934"/>
                  </a:lnTo>
                  <a:lnTo>
                    <a:pt x="150144" y="2123623"/>
                  </a:lnTo>
                  <a:lnTo>
                    <a:pt x="381912" y="1929157"/>
                  </a:lnTo>
                  <a:cubicBezTo>
                    <a:pt x="322218" y="1778658"/>
                    <a:pt x="293814" y="1617574"/>
                    <a:pt x="298435" y="1455734"/>
                  </a:cubicBezTo>
                  <a:lnTo>
                    <a:pt x="14133" y="1352265"/>
                  </a:lnTo>
                  <a:lnTo>
                    <a:pt x="56103" y="1114245"/>
                  </a:lnTo>
                  <a:lnTo>
                    <a:pt x="358647" y="1114253"/>
                  </a:lnTo>
                  <a:cubicBezTo>
                    <a:pt x="409658" y="960593"/>
                    <a:pt x="491442" y="818938"/>
                    <a:pt x="599010" y="697932"/>
                  </a:cubicBezTo>
                  <a:lnTo>
                    <a:pt x="447731" y="435925"/>
                  </a:lnTo>
                  <a:lnTo>
                    <a:pt x="632878" y="280568"/>
                  </a:lnTo>
                  <a:lnTo>
                    <a:pt x="864635" y="475045"/>
                  </a:lnTo>
                  <a:cubicBezTo>
                    <a:pt x="1002482" y="390124"/>
                    <a:pt x="1156187" y="334180"/>
                    <a:pt x="1316370" y="310627"/>
                  </a:cubicBezTo>
                  <a:lnTo>
                    <a:pt x="1368899" y="12678"/>
                  </a:lnTo>
                  <a:lnTo>
                    <a:pt x="1610591" y="12678"/>
                  </a:lnTo>
                  <a:lnTo>
                    <a:pt x="1663120" y="310627"/>
                  </a:lnTo>
                  <a:cubicBezTo>
                    <a:pt x="1823303" y="334180"/>
                    <a:pt x="1977008" y="390124"/>
                    <a:pt x="2114855" y="475045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8007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/>
            </a:p>
            <a:p>
              <a:pPr algn="ctr" defTabSz="18007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Delivery</a:t>
              </a:r>
              <a:endParaRPr lang="en-US" sz="1600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232978" y="3929646"/>
              <a:ext cx="1625654" cy="1646349"/>
              <a:chOff x="889910" y="3274595"/>
              <a:chExt cx="2166974" cy="2194560"/>
            </a:xfrm>
          </p:grpSpPr>
          <p:sp>
            <p:nvSpPr>
              <p:cNvPr id="33" name="Freeform 32"/>
              <p:cNvSpPr>
                <a:spLocks noChangeAspect="1"/>
              </p:cNvSpPr>
              <p:nvPr/>
            </p:nvSpPr>
            <p:spPr>
              <a:xfrm>
                <a:off x="889910" y="3274595"/>
                <a:ext cx="2166974" cy="2194560"/>
              </a:xfrm>
              <a:custGeom>
                <a:avLst/>
                <a:gdLst>
                  <a:gd name="connsiteX0" fmla="*/ 2114855 w 2979490"/>
                  <a:gd name="connsiteY0" fmla="*/ 475045 h 2979490"/>
                  <a:gd name="connsiteX1" fmla="*/ 2346612 w 2979490"/>
                  <a:gd name="connsiteY1" fmla="*/ 280568 h 2979490"/>
                  <a:gd name="connsiteX2" fmla="*/ 2531759 w 2979490"/>
                  <a:gd name="connsiteY2" fmla="*/ 435925 h 2979490"/>
                  <a:gd name="connsiteX3" fmla="*/ 2380480 w 2979490"/>
                  <a:gd name="connsiteY3" fmla="*/ 697931 h 2979490"/>
                  <a:gd name="connsiteX4" fmla="*/ 2620843 w 2979490"/>
                  <a:gd name="connsiteY4" fmla="*/ 1114252 h 2979490"/>
                  <a:gd name="connsiteX5" fmla="*/ 2923387 w 2979490"/>
                  <a:gd name="connsiteY5" fmla="*/ 1114245 h 2979490"/>
                  <a:gd name="connsiteX6" fmla="*/ 2965357 w 2979490"/>
                  <a:gd name="connsiteY6" fmla="*/ 1352265 h 2979490"/>
                  <a:gd name="connsiteX7" fmla="*/ 2681056 w 2979490"/>
                  <a:gd name="connsiteY7" fmla="*/ 1455734 h 2979490"/>
                  <a:gd name="connsiteX8" fmla="*/ 2597579 w 2979490"/>
                  <a:gd name="connsiteY8" fmla="*/ 1929157 h 2979490"/>
                  <a:gd name="connsiteX9" fmla="*/ 2829346 w 2979490"/>
                  <a:gd name="connsiteY9" fmla="*/ 2123623 h 2979490"/>
                  <a:gd name="connsiteX10" fmla="*/ 2708499 w 2979490"/>
                  <a:gd name="connsiteY10" fmla="*/ 2332934 h 2979490"/>
                  <a:gd name="connsiteX11" fmla="*/ 2424204 w 2979490"/>
                  <a:gd name="connsiteY11" fmla="*/ 2229451 h 2979490"/>
                  <a:gd name="connsiteX12" fmla="*/ 2055946 w 2979490"/>
                  <a:gd name="connsiteY12" fmla="*/ 2538456 h 2979490"/>
                  <a:gd name="connsiteX13" fmla="*/ 2108490 w 2979490"/>
                  <a:gd name="connsiteY13" fmla="*/ 2836402 h 2979490"/>
                  <a:gd name="connsiteX14" fmla="*/ 1881373 w 2979490"/>
                  <a:gd name="connsiteY14" fmla="*/ 2919066 h 2979490"/>
                  <a:gd name="connsiteX15" fmla="*/ 1730108 w 2979490"/>
                  <a:gd name="connsiteY15" fmla="*/ 2657051 h 2979490"/>
                  <a:gd name="connsiteX16" fmla="*/ 1249381 w 2979490"/>
                  <a:gd name="connsiteY16" fmla="*/ 2657051 h 2979490"/>
                  <a:gd name="connsiteX17" fmla="*/ 1098117 w 2979490"/>
                  <a:gd name="connsiteY17" fmla="*/ 2919066 h 2979490"/>
                  <a:gd name="connsiteX18" fmla="*/ 871000 w 2979490"/>
                  <a:gd name="connsiteY18" fmla="*/ 2836402 h 2979490"/>
                  <a:gd name="connsiteX19" fmla="*/ 923544 w 2979490"/>
                  <a:gd name="connsiteY19" fmla="*/ 2538456 h 2979490"/>
                  <a:gd name="connsiteX20" fmla="*/ 555286 w 2979490"/>
                  <a:gd name="connsiteY20" fmla="*/ 2229451 h 2979490"/>
                  <a:gd name="connsiteX21" fmla="*/ 270991 w 2979490"/>
                  <a:gd name="connsiteY21" fmla="*/ 2332934 h 2979490"/>
                  <a:gd name="connsiteX22" fmla="*/ 150144 w 2979490"/>
                  <a:gd name="connsiteY22" fmla="*/ 2123623 h 2979490"/>
                  <a:gd name="connsiteX23" fmla="*/ 381912 w 2979490"/>
                  <a:gd name="connsiteY23" fmla="*/ 1929157 h 2979490"/>
                  <a:gd name="connsiteX24" fmla="*/ 298435 w 2979490"/>
                  <a:gd name="connsiteY24" fmla="*/ 1455734 h 2979490"/>
                  <a:gd name="connsiteX25" fmla="*/ 14133 w 2979490"/>
                  <a:gd name="connsiteY25" fmla="*/ 1352265 h 2979490"/>
                  <a:gd name="connsiteX26" fmla="*/ 56103 w 2979490"/>
                  <a:gd name="connsiteY26" fmla="*/ 1114245 h 2979490"/>
                  <a:gd name="connsiteX27" fmla="*/ 358647 w 2979490"/>
                  <a:gd name="connsiteY27" fmla="*/ 1114253 h 2979490"/>
                  <a:gd name="connsiteX28" fmla="*/ 599010 w 2979490"/>
                  <a:gd name="connsiteY28" fmla="*/ 697932 h 2979490"/>
                  <a:gd name="connsiteX29" fmla="*/ 447731 w 2979490"/>
                  <a:gd name="connsiteY29" fmla="*/ 435925 h 2979490"/>
                  <a:gd name="connsiteX30" fmla="*/ 632878 w 2979490"/>
                  <a:gd name="connsiteY30" fmla="*/ 280568 h 2979490"/>
                  <a:gd name="connsiteX31" fmla="*/ 864635 w 2979490"/>
                  <a:gd name="connsiteY31" fmla="*/ 475045 h 2979490"/>
                  <a:gd name="connsiteX32" fmla="*/ 1316370 w 2979490"/>
                  <a:gd name="connsiteY32" fmla="*/ 310627 h 2979490"/>
                  <a:gd name="connsiteX33" fmla="*/ 1368899 w 2979490"/>
                  <a:gd name="connsiteY33" fmla="*/ 12678 h 2979490"/>
                  <a:gd name="connsiteX34" fmla="*/ 1610591 w 2979490"/>
                  <a:gd name="connsiteY34" fmla="*/ 12678 h 2979490"/>
                  <a:gd name="connsiteX35" fmla="*/ 1663120 w 2979490"/>
                  <a:gd name="connsiteY35" fmla="*/ 310627 h 2979490"/>
                  <a:gd name="connsiteX36" fmla="*/ 2114855 w 2979490"/>
                  <a:gd name="connsiteY36" fmla="*/ 475045 h 297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979490" h="2979490">
                    <a:moveTo>
                      <a:pt x="2114855" y="475045"/>
                    </a:moveTo>
                    <a:lnTo>
                      <a:pt x="2346612" y="280568"/>
                    </a:lnTo>
                    <a:lnTo>
                      <a:pt x="2531759" y="435925"/>
                    </a:lnTo>
                    <a:lnTo>
                      <a:pt x="2380480" y="697931"/>
                    </a:lnTo>
                    <a:cubicBezTo>
                      <a:pt x="2488048" y="818937"/>
                      <a:pt x="2569833" y="960592"/>
                      <a:pt x="2620843" y="1114252"/>
                    </a:cubicBezTo>
                    <a:lnTo>
                      <a:pt x="2923387" y="1114245"/>
                    </a:lnTo>
                    <a:lnTo>
                      <a:pt x="2965357" y="1352265"/>
                    </a:lnTo>
                    <a:lnTo>
                      <a:pt x="2681056" y="1455734"/>
                    </a:lnTo>
                    <a:cubicBezTo>
                      <a:pt x="2685676" y="1617574"/>
                      <a:pt x="2657273" y="1778658"/>
                      <a:pt x="2597579" y="1929157"/>
                    </a:cubicBezTo>
                    <a:lnTo>
                      <a:pt x="2829346" y="2123623"/>
                    </a:lnTo>
                    <a:lnTo>
                      <a:pt x="2708499" y="2332934"/>
                    </a:lnTo>
                    <a:lnTo>
                      <a:pt x="2424204" y="2229451"/>
                    </a:lnTo>
                    <a:cubicBezTo>
                      <a:pt x="2323715" y="2356397"/>
                      <a:pt x="2198414" y="2461538"/>
                      <a:pt x="2055946" y="2538456"/>
                    </a:cubicBezTo>
                    <a:lnTo>
                      <a:pt x="2108490" y="2836402"/>
                    </a:lnTo>
                    <a:lnTo>
                      <a:pt x="1881373" y="2919066"/>
                    </a:lnTo>
                    <a:lnTo>
                      <a:pt x="1730108" y="2657051"/>
                    </a:lnTo>
                    <a:cubicBezTo>
                      <a:pt x="1571529" y="2689704"/>
                      <a:pt x="1407960" y="2689704"/>
                      <a:pt x="1249381" y="2657051"/>
                    </a:cubicBezTo>
                    <a:lnTo>
                      <a:pt x="1098117" y="2919066"/>
                    </a:lnTo>
                    <a:lnTo>
                      <a:pt x="871000" y="2836402"/>
                    </a:lnTo>
                    <a:lnTo>
                      <a:pt x="923544" y="2538456"/>
                    </a:lnTo>
                    <a:cubicBezTo>
                      <a:pt x="781076" y="2461538"/>
                      <a:pt x="655775" y="2356397"/>
                      <a:pt x="555286" y="2229451"/>
                    </a:cubicBezTo>
                    <a:lnTo>
                      <a:pt x="270991" y="2332934"/>
                    </a:lnTo>
                    <a:lnTo>
                      <a:pt x="150144" y="2123623"/>
                    </a:lnTo>
                    <a:lnTo>
                      <a:pt x="381912" y="1929157"/>
                    </a:lnTo>
                    <a:cubicBezTo>
                      <a:pt x="322218" y="1778658"/>
                      <a:pt x="293814" y="1617574"/>
                      <a:pt x="298435" y="1455734"/>
                    </a:cubicBezTo>
                    <a:lnTo>
                      <a:pt x="14133" y="1352265"/>
                    </a:lnTo>
                    <a:lnTo>
                      <a:pt x="56103" y="1114245"/>
                    </a:lnTo>
                    <a:lnTo>
                      <a:pt x="358647" y="1114253"/>
                    </a:lnTo>
                    <a:cubicBezTo>
                      <a:pt x="409658" y="960593"/>
                      <a:pt x="491442" y="818938"/>
                      <a:pt x="599010" y="697932"/>
                    </a:cubicBezTo>
                    <a:lnTo>
                      <a:pt x="447731" y="435925"/>
                    </a:lnTo>
                    <a:lnTo>
                      <a:pt x="632878" y="280568"/>
                    </a:lnTo>
                    <a:lnTo>
                      <a:pt x="864635" y="475045"/>
                    </a:lnTo>
                    <a:cubicBezTo>
                      <a:pt x="1002482" y="390124"/>
                      <a:pt x="1156187" y="334180"/>
                      <a:pt x="1316370" y="310627"/>
                    </a:cubicBezTo>
                    <a:lnTo>
                      <a:pt x="1368899" y="12678"/>
                    </a:lnTo>
                    <a:lnTo>
                      <a:pt x="1610591" y="12678"/>
                    </a:lnTo>
                    <a:lnTo>
                      <a:pt x="1663120" y="310627"/>
                    </a:lnTo>
                    <a:cubicBezTo>
                      <a:pt x="1823303" y="334180"/>
                      <a:pt x="1977008" y="390124"/>
                      <a:pt x="2114855" y="475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8007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dirty="0"/>
              </a:p>
              <a:p>
                <a:pPr algn="ctr" defTabSz="18007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dirty="0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544310" y="3611762"/>
                <a:ext cx="858172" cy="794604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535600" y="4752821"/>
              <a:ext cx="1092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600" dirty="0" smtClean="0">
                  <a:solidFill>
                    <a:schemeClr val="lt1"/>
                  </a:solidFill>
                </a:rPr>
                <a:t>SI&amp;O</a:t>
              </a:r>
              <a:endParaRPr lang="en-US" sz="1600" dirty="0">
                <a:solidFill>
                  <a:schemeClr val="lt1"/>
                </a:solidFill>
              </a:endParaRPr>
            </a:p>
            <a:p>
              <a:pPr algn="ctr"/>
              <a:endParaRPr lang="en-US" sz="1200" dirty="0"/>
            </a:p>
          </p:txBody>
        </p:sp>
        <p:sp>
          <p:nvSpPr>
            <p:cNvPr id="19" name="Freeform 18"/>
            <p:cNvSpPr>
              <a:spLocks noChangeAspect="1"/>
            </p:cNvSpPr>
            <p:nvPr/>
          </p:nvSpPr>
          <p:spPr>
            <a:xfrm>
              <a:off x="211788" y="2757898"/>
              <a:ext cx="1625654" cy="1646349"/>
            </a:xfrm>
            <a:custGeom>
              <a:avLst/>
              <a:gdLst>
                <a:gd name="connsiteX0" fmla="*/ 2114855 w 2979490"/>
                <a:gd name="connsiteY0" fmla="*/ 475045 h 2979490"/>
                <a:gd name="connsiteX1" fmla="*/ 2346612 w 2979490"/>
                <a:gd name="connsiteY1" fmla="*/ 280568 h 2979490"/>
                <a:gd name="connsiteX2" fmla="*/ 2531759 w 2979490"/>
                <a:gd name="connsiteY2" fmla="*/ 435925 h 2979490"/>
                <a:gd name="connsiteX3" fmla="*/ 2380480 w 2979490"/>
                <a:gd name="connsiteY3" fmla="*/ 697931 h 2979490"/>
                <a:gd name="connsiteX4" fmla="*/ 2620843 w 2979490"/>
                <a:gd name="connsiteY4" fmla="*/ 1114252 h 2979490"/>
                <a:gd name="connsiteX5" fmla="*/ 2923387 w 2979490"/>
                <a:gd name="connsiteY5" fmla="*/ 1114245 h 2979490"/>
                <a:gd name="connsiteX6" fmla="*/ 2965357 w 2979490"/>
                <a:gd name="connsiteY6" fmla="*/ 1352265 h 2979490"/>
                <a:gd name="connsiteX7" fmla="*/ 2681056 w 2979490"/>
                <a:gd name="connsiteY7" fmla="*/ 1455734 h 2979490"/>
                <a:gd name="connsiteX8" fmla="*/ 2597579 w 2979490"/>
                <a:gd name="connsiteY8" fmla="*/ 1929157 h 2979490"/>
                <a:gd name="connsiteX9" fmla="*/ 2829346 w 2979490"/>
                <a:gd name="connsiteY9" fmla="*/ 2123623 h 2979490"/>
                <a:gd name="connsiteX10" fmla="*/ 2708499 w 2979490"/>
                <a:gd name="connsiteY10" fmla="*/ 2332934 h 2979490"/>
                <a:gd name="connsiteX11" fmla="*/ 2424204 w 2979490"/>
                <a:gd name="connsiteY11" fmla="*/ 2229451 h 2979490"/>
                <a:gd name="connsiteX12" fmla="*/ 2055946 w 2979490"/>
                <a:gd name="connsiteY12" fmla="*/ 2538456 h 2979490"/>
                <a:gd name="connsiteX13" fmla="*/ 2108490 w 2979490"/>
                <a:gd name="connsiteY13" fmla="*/ 2836402 h 2979490"/>
                <a:gd name="connsiteX14" fmla="*/ 1881373 w 2979490"/>
                <a:gd name="connsiteY14" fmla="*/ 2919066 h 2979490"/>
                <a:gd name="connsiteX15" fmla="*/ 1730108 w 2979490"/>
                <a:gd name="connsiteY15" fmla="*/ 2657051 h 2979490"/>
                <a:gd name="connsiteX16" fmla="*/ 1249381 w 2979490"/>
                <a:gd name="connsiteY16" fmla="*/ 2657051 h 2979490"/>
                <a:gd name="connsiteX17" fmla="*/ 1098117 w 2979490"/>
                <a:gd name="connsiteY17" fmla="*/ 2919066 h 2979490"/>
                <a:gd name="connsiteX18" fmla="*/ 871000 w 2979490"/>
                <a:gd name="connsiteY18" fmla="*/ 2836402 h 2979490"/>
                <a:gd name="connsiteX19" fmla="*/ 923544 w 2979490"/>
                <a:gd name="connsiteY19" fmla="*/ 2538456 h 2979490"/>
                <a:gd name="connsiteX20" fmla="*/ 555286 w 2979490"/>
                <a:gd name="connsiteY20" fmla="*/ 2229451 h 2979490"/>
                <a:gd name="connsiteX21" fmla="*/ 270991 w 2979490"/>
                <a:gd name="connsiteY21" fmla="*/ 2332934 h 2979490"/>
                <a:gd name="connsiteX22" fmla="*/ 150144 w 2979490"/>
                <a:gd name="connsiteY22" fmla="*/ 2123623 h 2979490"/>
                <a:gd name="connsiteX23" fmla="*/ 381912 w 2979490"/>
                <a:gd name="connsiteY23" fmla="*/ 1929157 h 2979490"/>
                <a:gd name="connsiteX24" fmla="*/ 298435 w 2979490"/>
                <a:gd name="connsiteY24" fmla="*/ 1455734 h 2979490"/>
                <a:gd name="connsiteX25" fmla="*/ 14133 w 2979490"/>
                <a:gd name="connsiteY25" fmla="*/ 1352265 h 2979490"/>
                <a:gd name="connsiteX26" fmla="*/ 56103 w 2979490"/>
                <a:gd name="connsiteY26" fmla="*/ 1114245 h 2979490"/>
                <a:gd name="connsiteX27" fmla="*/ 358647 w 2979490"/>
                <a:gd name="connsiteY27" fmla="*/ 1114253 h 2979490"/>
                <a:gd name="connsiteX28" fmla="*/ 599010 w 2979490"/>
                <a:gd name="connsiteY28" fmla="*/ 697932 h 2979490"/>
                <a:gd name="connsiteX29" fmla="*/ 447731 w 2979490"/>
                <a:gd name="connsiteY29" fmla="*/ 435925 h 2979490"/>
                <a:gd name="connsiteX30" fmla="*/ 632878 w 2979490"/>
                <a:gd name="connsiteY30" fmla="*/ 280568 h 2979490"/>
                <a:gd name="connsiteX31" fmla="*/ 864635 w 2979490"/>
                <a:gd name="connsiteY31" fmla="*/ 475045 h 2979490"/>
                <a:gd name="connsiteX32" fmla="*/ 1316370 w 2979490"/>
                <a:gd name="connsiteY32" fmla="*/ 310627 h 2979490"/>
                <a:gd name="connsiteX33" fmla="*/ 1368899 w 2979490"/>
                <a:gd name="connsiteY33" fmla="*/ 12678 h 2979490"/>
                <a:gd name="connsiteX34" fmla="*/ 1610591 w 2979490"/>
                <a:gd name="connsiteY34" fmla="*/ 12678 h 2979490"/>
                <a:gd name="connsiteX35" fmla="*/ 1663120 w 2979490"/>
                <a:gd name="connsiteY35" fmla="*/ 310627 h 2979490"/>
                <a:gd name="connsiteX36" fmla="*/ 2114855 w 2979490"/>
                <a:gd name="connsiteY36" fmla="*/ 475045 h 29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79490" h="2979490">
                  <a:moveTo>
                    <a:pt x="2114855" y="475045"/>
                  </a:moveTo>
                  <a:lnTo>
                    <a:pt x="2346612" y="280568"/>
                  </a:lnTo>
                  <a:lnTo>
                    <a:pt x="2531759" y="435925"/>
                  </a:lnTo>
                  <a:lnTo>
                    <a:pt x="2380480" y="697931"/>
                  </a:lnTo>
                  <a:cubicBezTo>
                    <a:pt x="2488048" y="818937"/>
                    <a:pt x="2569833" y="960592"/>
                    <a:pt x="2620843" y="1114252"/>
                  </a:cubicBezTo>
                  <a:lnTo>
                    <a:pt x="2923387" y="1114245"/>
                  </a:lnTo>
                  <a:lnTo>
                    <a:pt x="2965357" y="1352265"/>
                  </a:lnTo>
                  <a:lnTo>
                    <a:pt x="2681056" y="1455734"/>
                  </a:lnTo>
                  <a:cubicBezTo>
                    <a:pt x="2685676" y="1617574"/>
                    <a:pt x="2657273" y="1778658"/>
                    <a:pt x="2597579" y="1929157"/>
                  </a:cubicBezTo>
                  <a:lnTo>
                    <a:pt x="2829346" y="2123623"/>
                  </a:lnTo>
                  <a:lnTo>
                    <a:pt x="2708499" y="2332934"/>
                  </a:lnTo>
                  <a:lnTo>
                    <a:pt x="2424204" y="2229451"/>
                  </a:lnTo>
                  <a:cubicBezTo>
                    <a:pt x="2323715" y="2356397"/>
                    <a:pt x="2198414" y="2461538"/>
                    <a:pt x="2055946" y="2538456"/>
                  </a:cubicBezTo>
                  <a:lnTo>
                    <a:pt x="2108490" y="2836402"/>
                  </a:lnTo>
                  <a:lnTo>
                    <a:pt x="1881373" y="2919066"/>
                  </a:lnTo>
                  <a:lnTo>
                    <a:pt x="1730108" y="2657051"/>
                  </a:lnTo>
                  <a:cubicBezTo>
                    <a:pt x="1571529" y="2689704"/>
                    <a:pt x="1407960" y="2689704"/>
                    <a:pt x="1249381" y="2657051"/>
                  </a:cubicBezTo>
                  <a:lnTo>
                    <a:pt x="1098117" y="2919066"/>
                  </a:lnTo>
                  <a:lnTo>
                    <a:pt x="871000" y="2836402"/>
                  </a:lnTo>
                  <a:lnTo>
                    <a:pt x="923544" y="2538456"/>
                  </a:lnTo>
                  <a:cubicBezTo>
                    <a:pt x="781076" y="2461538"/>
                    <a:pt x="655775" y="2356397"/>
                    <a:pt x="555286" y="2229451"/>
                  </a:cubicBezTo>
                  <a:lnTo>
                    <a:pt x="270991" y="2332934"/>
                  </a:lnTo>
                  <a:lnTo>
                    <a:pt x="150144" y="2123623"/>
                  </a:lnTo>
                  <a:lnTo>
                    <a:pt x="381912" y="1929157"/>
                  </a:lnTo>
                  <a:cubicBezTo>
                    <a:pt x="322218" y="1778658"/>
                    <a:pt x="293814" y="1617574"/>
                    <a:pt x="298435" y="1455734"/>
                  </a:cubicBezTo>
                  <a:lnTo>
                    <a:pt x="14133" y="1352265"/>
                  </a:lnTo>
                  <a:lnTo>
                    <a:pt x="56103" y="1114245"/>
                  </a:lnTo>
                  <a:lnTo>
                    <a:pt x="358647" y="1114253"/>
                  </a:lnTo>
                  <a:cubicBezTo>
                    <a:pt x="409658" y="960593"/>
                    <a:pt x="491442" y="818938"/>
                    <a:pt x="599010" y="697932"/>
                  </a:cubicBezTo>
                  <a:lnTo>
                    <a:pt x="447731" y="435925"/>
                  </a:lnTo>
                  <a:lnTo>
                    <a:pt x="632878" y="280568"/>
                  </a:lnTo>
                  <a:lnTo>
                    <a:pt x="864635" y="475045"/>
                  </a:lnTo>
                  <a:cubicBezTo>
                    <a:pt x="1002482" y="390124"/>
                    <a:pt x="1156187" y="334180"/>
                    <a:pt x="1316370" y="310627"/>
                  </a:cubicBezTo>
                  <a:lnTo>
                    <a:pt x="1368899" y="12678"/>
                  </a:lnTo>
                  <a:lnTo>
                    <a:pt x="1610591" y="12678"/>
                  </a:lnTo>
                  <a:lnTo>
                    <a:pt x="1663120" y="310627"/>
                  </a:lnTo>
                  <a:cubicBezTo>
                    <a:pt x="1823303" y="334180"/>
                    <a:pt x="1977008" y="390124"/>
                    <a:pt x="2114855" y="475045"/>
                  </a:cubicBezTo>
                  <a:close/>
                </a:path>
              </a:pathLst>
            </a:custGeom>
            <a:solidFill>
              <a:srgbClr val="0094D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8007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dirty="0"/>
            </a:p>
            <a:p>
              <a:pPr algn="ctr" defTabSz="18007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9938" y="3587636"/>
              <a:ext cx="1092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600" b="1" dirty="0" smtClean="0">
                  <a:solidFill>
                    <a:schemeClr val="lt1"/>
                  </a:solidFill>
                </a:rPr>
                <a:t>CBG</a:t>
              </a:r>
              <a:endParaRPr lang="en-US" sz="1600" b="1" dirty="0">
                <a:solidFill>
                  <a:schemeClr val="lt1"/>
                </a:solidFill>
              </a:endParaRPr>
            </a:p>
            <a:p>
              <a:pPr algn="ctr"/>
              <a:endParaRPr lang="en-US" sz="1200" dirty="0"/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3227315" y="3516675"/>
              <a:ext cx="324472" cy="451961"/>
            </a:xfrm>
            <a:custGeom>
              <a:avLst/>
              <a:gdLst>
                <a:gd name="T0" fmla="*/ 174 w 254"/>
                <a:gd name="T1" fmla="*/ 143 h 368"/>
                <a:gd name="T2" fmla="*/ 141 w 254"/>
                <a:gd name="T3" fmla="*/ 82 h 368"/>
                <a:gd name="T4" fmla="*/ 187 w 254"/>
                <a:gd name="T5" fmla="*/ 0 h 368"/>
                <a:gd name="T6" fmla="*/ 254 w 254"/>
                <a:gd name="T7" fmla="*/ 0 h 368"/>
                <a:gd name="T8" fmla="*/ 174 w 254"/>
                <a:gd name="T9" fmla="*/ 143 h 368"/>
                <a:gd name="T10" fmla="*/ 0 w 254"/>
                <a:gd name="T11" fmla="*/ 0 h 368"/>
                <a:gd name="T12" fmla="*/ 92 w 254"/>
                <a:gd name="T13" fmla="*/ 164 h 368"/>
                <a:gd name="T14" fmla="*/ 127 w 254"/>
                <a:gd name="T15" fmla="*/ 158 h 368"/>
                <a:gd name="T16" fmla="*/ 159 w 254"/>
                <a:gd name="T17" fmla="*/ 163 h 368"/>
                <a:gd name="T18" fmla="*/ 67 w 254"/>
                <a:gd name="T19" fmla="*/ 0 h 368"/>
                <a:gd name="T20" fmla="*/ 0 w 254"/>
                <a:gd name="T21" fmla="*/ 0 h 368"/>
                <a:gd name="T22" fmla="*/ 127 w 254"/>
                <a:gd name="T23" fmla="*/ 368 h 368"/>
                <a:gd name="T24" fmla="*/ 193 w 254"/>
                <a:gd name="T25" fmla="*/ 341 h 368"/>
                <a:gd name="T26" fmla="*/ 220 w 254"/>
                <a:gd name="T27" fmla="*/ 275 h 368"/>
                <a:gd name="T28" fmla="*/ 200 w 254"/>
                <a:gd name="T29" fmla="*/ 217 h 368"/>
                <a:gd name="T30" fmla="*/ 206 w 254"/>
                <a:gd name="T31" fmla="*/ 218 h 368"/>
                <a:gd name="T32" fmla="*/ 207 w 254"/>
                <a:gd name="T33" fmla="*/ 217 h 368"/>
                <a:gd name="T34" fmla="*/ 231 w 254"/>
                <a:gd name="T35" fmla="*/ 194 h 368"/>
                <a:gd name="T36" fmla="*/ 229 w 254"/>
                <a:gd name="T37" fmla="*/ 190 h 368"/>
                <a:gd name="T38" fmla="*/ 213 w 254"/>
                <a:gd name="T39" fmla="*/ 188 h 368"/>
                <a:gd name="T40" fmla="*/ 211 w 254"/>
                <a:gd name="T41" fmla="*/ 172 h 368"/>
                <a:gd name="T42" fmla="*/ 208 w 254"/>
                <a:gd name="T43" fmla="*/ 171 h 368"/>
                <a:gd name="T44" fmla="*/ 185 w 254"/>
                <a:gd name="T45" fmla="*/ 194 h 368"/>
                <a:gd name="T46" fmla="*/ 184 w 254"/>
                <a:gd name="T47" fmla="*/ 196 h 368"/>
                <a:gd name="T48" fmla="*/ 185 w 254"/>
                <a:gd name="T49" fmla="*/ 204 h 368"/>
                <a:gd name="T50" fmla="*/ 132 w 254"/>
                <a:gd name="T51" fmla="*/ 257 h 368"/>
                <a:gd name="T52" fmla="*/ 123 w 254"/>
                <a:gd name="T53" fmla="*/ 257 h 368"/>
                <a:gd name="T54" fmla="*/ 108 w 254"/>
                <a:gd name="T55" fmla="*/ 272 h 368"/>
                <a:gd name="T56" fmla="*/ 130 w 254"/>
                <a:gd name="T57" fmla="*/ 294 h 368"/>
                <a:gd name="T58" fmla="*/ 146 w 254"/>
                <a:gd name="T59" fmla="*/ 280 h 368"/>
                <a:gd name="T60" fmla="*/ 145 w 254"/>
                <a:gd name="T61" fmla="*/ 271 h 368"/>
                <a:gd name="T62" fmla="*/ 159 w 254"/>
                <a:gd name="T63" fmla="*/ 258 h 368"/>
                <a:gd name="T64" fmla="*/ 163 w 254"/>
                <a:gd name="T65" fmla="*/ 276 h 368"/>
                <a:gd name="T66" fmla="*/ 153 w 254"/>
                <a:gd name="T67" fmla="*/ 302 h 368"/>
                <a:gd name="T68" fmla="*/ 122 w 254"/>
                <a:gd name="T69" fmla="*/ 312 h 368"/>
                <a:gd name="T70" fmla="*/ 90 w 254"/>
                <a:gd name="T71" fmla="*/ 281 h 368"/>
                <a:gd name="T72" fmla="*/ 101 w 254"/>
                <a:gd name="T73" fmla="*/ 250 h 368"/>
                <a:gd name="T74" fmla="*/ 127 w 254"/>
                <a:gd name="T75" fmla="*/ 239 h 368"/>
                <a:gd name="T76" fmla="*/ 129 w 254"/>
                <a:gd name="T77" fmla="*/ 239 h 368"/>
                <a:gd name="T78" fmla="*/ 144 w 254"/>
                <a:gd name="T79" fmla="*/ 224 h 368"/>
                <a:gd name="T80" fmla="*/ 127 w 254"/>
                <a:gd name="T81" fmla="*/ 220 h 368"/>
                <a:gd name="T82" fmla="*/ 88 w 254"/>
                <a:gd name="T83" fmla="*/ 236 h 368"/>
                <a:gd name="T84" fmla="*/ 72 w 254"/>
                <a:gd name="T85" fmla="*/ 280 h 368"/>
                <a:gd name="T86" fmla="*/ 123 w 254"/>
                <a:gd name="T87" fmla="*/ 331 h 368"/>
                <a:gd name="T88" fmla="*/ 166 w 254"/>
                <a:gd name="T89" fmla="*/ 315 h 368"/>
                <a:gd name="T90" fmla="*/ 182 w 254"/>
                <a:gd name="T91" fmla="*/ 276 h 368"/>
                <a:gd name="T92" fmla="*/ 172 w 254"/>
                <a:gd name="T93" fmla="*/ 244 h 368"/>
                <a:gd name="T94" fmla="*/ 185 w 254"/>
                <a:gd name="T95" fmla="*/ 231 h 368"/>
                <a:gd name="T96" fmla="*/ 200 w 254"/>
                <a:gd name="T97" fmla="*/ 275 h 368"/>
                <a:gd name="T98" fmla="*/ 179 w 254"/>
                <a:gd name="T99" fmla="*/ 327 h 368"/>
                <a:gd name="T100" fmla="*/ 123 w 254"/>
                <a:gd name="T101" fmla="*/ 348 h 368"/>
                <a:gd name="T102" fmla="*/ 55 w 254"/>
                <a:gd name="T103" fmla="*/ 280 h 368"/>
                <a:gd name="T104" fmla="*/ 76 w 254"/>
                <a:gd name="T105" fmla="*/ 224 h 368"/>
                <a:gd name="T106" fmla="*/ 127 w 254"/>
                <a:gd name="T107" fmla="*/ 202 h 368"/>
                <a:gd name="T108" fmla="*/ 159 w 254"/>
                <a:gd name="T109" fmla="*/ 210 h 368"/>
                <a:gd name="T110" fmla="*/ 169 w 254"/>
                <a:gd name="T111" fmla="*/ 199 h 368"/>
                <a:gd name="T112" fmla="*/ 169 w 254"/>
                <a:gd name="T113" fmla="*/ 198 h 368"/>
                <a:gd name="T114" fmla="*/ 169 w 254"/>
                <a:gd name="T115" fmla="*/ 193 h 368"/>
                <a:gd name="T116" fmla="*/ 127 w 254"/>
                <a:gd name="T117" fmla="*/ 182 h 368"/>
                <a:gd name="T118" fmla="*/ 61 w 254"/>
                <a:gd name="T119" fmla="*/ 210 h 368"/>
                <a:gd name="T120" fmla="*/ 34 w 254"/>
                <a:gd name="T121" fmla="*/ 276 h 368"/>
                <a:gd name="T122" fmla="*/ 127 w 254"/>
                <a:gd name="T12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368">
                  <a:moveTo>
                    <a:pt x="174" y="143"/>
                  </a:moveTo>
                  <a:cubicBezTo>
                    <a:pt x="141" y="82"/>
                    <a:pt x="141" y="82"/>
                    <a:pt x="141" y="82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54" y="0"/>
                    <a:pt x="254" y="0"/>
                    <a:pt x="254" y="0"/>
                  </a:cubicBezTo>
                  <a:lnTo>
                    <a:pt x="174" y="143"/>
                  </a:lnTo>
                  <a:close/>
                  <a:moveTo>
                    <a:pt x="0" y="0"/>
                  </a:moveTo>
                  <a:cubicBezTo>
                    <a:pt x="92" y="164"/>
                    <a:pt x="92" y="164"/>
                    <a:pt x="92" y="164"/>
                  </a:cubicBezTo>
                  <a:cubicBezTo>
                    <a:pt x="103" y="160"/>
                    <a:pt x="115" y="158"/>
                    <a:pt x="127" y="158"/>
                  </a:cubicBezTo>
                  <a:cubicBezTo>
                    <a:pt x="138" y="158"/>
                    <a:pt x="149" y="160"/>
                    <a:pt x="159" y="16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0" y="0"/>
                  </a:lnTo>
                  <a:close/>
                  <a:moveTo>
                    <a:pt x="127" y="368"/>
                  </a:moveTo>
                  <a:cubicBezTo>
                    <a:pt x="153" y="368"/>
                    <a:pt x="176" y="358"/>
                    <a:pt x="193" y="341"/>
                  </a:cubicBezTo>
                  <a:cubicBezTo>
                    <a:pt x="210" y="324"/>
                    <a:pt x="220" y="301"/>
                    <a:pt x="220" y="275"/>
                  </a:cubicBezTo>
                  <a:cubicBezTo>
                    <a:pt x="220" y="253"/>
                    <a:pt x="213" y="233"/>
                    <a:pt x="200" y="217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7" y="218"/>
                    <a:pt x="207" y="218"/>
                    <a:pt x="207" y="217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2" y="193"/>
                    <a:pt x="231" y="190"/>
                    <a:pt x="229" y="190"/>
                  </a:cubicBezTo>
                  <a:cubicBezTo>
                    <a:pt x="213" y="188"/>
                    <a:pt x="213" y="188"/>
                    <a:pt x="213" y="188"/>
                  </a:cubicBezTo>
                  <a:cubicBezTo>
                    <a:pt x="211" y="172"/>
                    <a:pt x="211" y="172"/>
                    <a:pt x="211" y="172"/>
                  </a:cubicBezTo>
                  <a:cubicBezTo>
                    <a:pt x="211" y="171"/>
                    <a:pt x="209" y="170"/>
                    <a:pt x="208" y="171"/>
                  </a:cubicBezTo>
                  <a:cubicBezTo>
                    <a:pt x="185" y="194"/>
                    <a:pt x="185" y="194"/>
                    <a:pt x="185" y="194"/>
                  </a:cubicBezTo>
                  <a:cubicBezTo>
                    <a:pt x="184" y="195"/>
                    <a:pt x="184" y="196"/>
                    <a:pt x="184" y="196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29" y="256"/>
                    <a:pt x="126" y="256"/>
                    <a:pt x="123" y="257"/>
                  </a:cubicBezTo>
                  <a:cubicBezTo>
                    <a:pt x="115" y="258"/>
                    <a:pt x="109" y="265"/>
                    <a:pt x="108" y="272"/>
                  </a:cubicBezTo>
                  <a:cubicBezTo>
                    <a:pt x="106" y="285"/>
                    <a:pt x="117" y="296"/>
                    <a:pt x="130" y="294"/>
                  </a:cubicBezTo>
                  <a:cubicBezTo>
                    <a:pt x="138" y="293"/>
                    <a:pt x="144" y="287"/>
                    <a:pt x="146" y="280"/>
                  </a:cubicBezTo>
                  <a:cubicBezTo>
                    <a:pt x="147" y="277"/>
                    <a:pt x="146" y="274"/>
                    <a:pt x="145" y="271"/>
                  </a:cubicBezTo>
                  <a:cubicBezTo>
                    <a:pt x="159" y="258"/>
                    <a:pt x="159" y="258"/>
                    <a:pt x="159" y="258"/>
                  </a:cubicBezTo>
                  <a:cubicBezTo>
                    <a:pt x="162" y="263"/>
                    <a:pt x="163" y="269"/>
                    <a:pt x="163" y="276"/>
                  </a:cubicBezTo>
                  <a:cubicBezTo>
                    <a:pt x="163" y="286"/>
                    <a:pt x="159" y="295"/>
                    <a:pt x="153" y="302"/>
                  </a:cubicBezTo>
                  <a:cubicBezTo>
                    <a:pt x="145" y="310"/>
                    <a:pt x="134" y="314"/>
                    <a:pt x="122" y="312"/>
                  </a:cubicBezTo>
                  <a:cubicBezTo>
                    <a:pt x="105" y="310"/>
                    <a:pt x="92" y="297"/>
                    <a:pt x="90" y="281"/>
                  </a:cubicBezTo>
                  <a:cubicBezTo>
                    <a:pt x="89" y="269"/>
                    <a:pt x="93" y="258"/>
                    <a:pt x="101" y="250"/>
                  </a:cubicBezTo>
                  <a:cubicBezTo>
                    <a:pt x="107" y="243"/>
                    <a:pt x="116" y="239"/>
                    <a:pt x="127" y="239"/>
                  </a:cubicBezTo>
                  <a:cubicBezTo>
                    <a:pt x="127" y="239"/>
                    <a:pt x="128" y="239"/>
                    <a:pt x="129" y="23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39" y="221"/>
                    <a:pt x="133" y="220"/>
                    <a:pt x="127" y="220"/>
                  </a:cubicBezTo>
                  <a:cubicBezTo>
                    <a:pt x="112" y="220"/>
                    <a:pt x="98" y="226"/>
                    <a:pt x="88" y="236"/>
                  </a:cubicBezTo>
                  <a:cubicBezTo>
                    <a:pt x="77" y="247"/>
                    <a:pt x="71" y="263"/>
                    <a:pt x="72" y="280"/>
                  </a:cubicBezTo>
                  <a:cubicBezTo>
                    <a:pt x="74" y="307"/>
                    <a:pt x="96" y="328"/>
                    <a:pt x="123" y="331"/>
                  </a:cubicBezTo>
                  <a:cubicBezTo>
                    <a:pt x="140" y="332"/>
                    <a:pt x="155" y="326"/>
                    <a:pt x="166" y="315"/>
                  </a:cubicBezTo>
                  <a:cubicBezTo>
                    <a:pt x="176" y="305"/>
                    <a:pt x="182" y="291"/>
                    <a:pt x="182" y="276"/>
                  </a:cubicBezTo>
                  <a:cubicBezTo>
                    <a:pt x="182" y="264"/>
                    <a:pt x="179" y="253"/>
                    <a:pt x="172" y="24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95" y="243"/>
                    <a:pt x="200" y="258"/>
                    <a:pt x="200" y="275"/>
                  </a:cubicBezTo>
                  <a:cubicBezTo>
                    <a:pt x="200" y="295"/>
                    <a:pt x="192" y="314"/>
                    <a:pt x="179" y="327"/>
                  </a:cubicBezTo>
                  <a:cubicBezTo>
                    <a:pt x="165" y="341"/>
                    <a:pt x="145" y="349"/>
                    <a:pt x="123" y="348"/>
                  </a:cubicBezTo>
                  <a:cubicBezTo>
                    <a:pt x="86" y="346"/>
                    <a:pt x="57" y="316"/>
                    <a:pt x="55" y="280"/>
                  </a:cubicBezTo>
                  <a:cubicBezTo>
                    <a:pt x="53" y="258"/>
                    <a:pt x="62" y="238"/>
                    <a:pt x="76" y="224"/>
                  </a:cubicBezTo>
                  <a:cubicBezTo>
                    <a:pt x="89" y="210"/>
                    <a:pt x="107" y="202"/>
                    <a:pt x="127" y="202"/>
                  </a:cubicBezTo>
                  <a:cubicBezTo>
                    <a:pt x="139" y="202"/>
                    <a:pt x="149" y="205"/>
                    <a:pt x="159" y="210"/>
                  </a:cubicBezTo>
                  <a:cubicBezTo>
                    <a:pt x="169" y="199"/>
                    <a:pt x="169" y="199"/>
                    <a:pt x="169" y="199"/>
                  </a:cubicBezTo>
                  <a:cubicBezTo>
                    <a:pt x="169" y="198"/>
                    <a:pt x="169" y="198"/>
                    <a:pt x="169" y="198"/>
                  </a:cubicBezTo>
                  <a:cubicBezTo>
                    <a:pt x="169" y="196"/>
                    <a:pt x="169" y="194"/>
                    <a:pt x="169" y="193"/>
                  </a:cubicBezTo>
                  <a:cubicBezTo>
                    <a:pt x="157" y="186"/>
                    <a:pt x="142" y="182"/>
                    <a:pt x="127" y="182"/>
                  </a:cubicBezTo>
                  <a:cubicBezTo>
                    <a:pt x="101" y="182"/>
                    <a:pt x="78" y="193"/>
                    <a:pt x="61" y="210"/>
                  </a:cubicBezTo>
                  <a:cubicBezTo>
                    <a:pt x="44" y="226"/>
                    <a:pt x="34" y="250"/>
                    <a:pt x="34" y="276"/>
                  </a:cubicBezTo>
                  <a:cubicBezTo>
                    <a:pt x="34" y="327"/>
                    <a:pt x="75" y="368"/>
                    <a:pt x="127" y="3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22" name="Group 8"/>
            <p:cNvGrpSpPr>
              <a:grpSpLocks noChangeAspect="1"/>
            </p:cNvGrpSpPr>
            <p:nvPr/>
          </p:nvGrpSpPr>
          <p:grpSpPr bwMode="auto">
            <a:xfrm>
              <a:off x="2248677" y="2311242"/>
              <a:ext cx="279321" cy="468300"/>
              <a:chOff x="254" y="2706"/>
              <a:chExt cx="303" cy="508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350" y="3108"/>
                <a:ext cx="108" cy="106"/>
              </a:xfrm>
              <a:custGeom>
                <a:avLst/>
                <a:gdLst>
                  <a:gd name="T0" fmla="*/ 1 w 108"/>
                  <a:gd name="T1" fmla="*/ 0 h 106"/>
                  <a:gd name="T2" fmla="*/ 0 w 108"/>
                  <a:gd name="T3" fmla="*/ 0 h 106"/>
                  <a:gd name="T4" fmla="*/ 0 w 108"/>
                  <a:gd name="T5" fmla="*/ 75 h 106"/>
                  <a:gd name="T6" fmla="*/ 17 w 108"/>
                  <a:gd name="T7" fmla="*/ 88 h 106"/>
                  <a:gd name="T8" fmla="*/ 34 w 108"/>
                  <a:gd name="T9" fmla="*/ 106 h 106"/>
                  <a:gd name="T10" fmla="*/ 55 w 108"/>
                  <a:gd name="T11" fmla="*/ 106 h 106"/>
                  <a:gd name="T12" fmla="*/ 55 w 108"/>
                  <a:gd name="T13" fmla="*/ 106 h 106"/>
                  <a:gd name="T14" fmla="*/ 74 w 108"/>
                  <a:gd name="T15" fmla="*/ 106 h 106"/>
                  <a:gd name="T16" fmla="*/ 90 w 108"/>
                  <a:gd name="T17" fmla="*/ 88 h 106"/>
                  <a:gd name="T18" fmla="*/ 108 w 108"/>
                  <a:gd name="T19" fmla="*/ 75 h 106"/>
                  <a:gd name="T20" fmla="*/ 108 w 108"/>
                  <a:gd name="T21" fmla="*/ 0 h 106"/>
                  <a:gd name="T22" fmla="*/ 55 w 108"/>
                  <a:gd name="T23" fmla="*/ 0 h 106"/>
                  <a:gd name="T24" fmla="*/ 1 w 108"/>
                  <a:gd name="T2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06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17" y="88"/>
                    </a:lnTo>
                    <a:lnTo>
                      <a:pt x="34" y="106"/>
                    </a:lnTo>
                    <a:lnTo>
                      <a:pt x="55" y="106"/>
                    </a:lnTo>
                    <a:lnTo>
                      <a:pt x="55" y="106"/>
                    </a:lnTo>
                    <a:lnTo>
                      <a:pt x="74" y="106"/>
                    </a:lnTo>
                    <a:lnTo>
                      <a:pt x="90" y="88"/>
                    </a:lnTo>
                    <a:lnTo>
                      <a:pt x="108" y="75"/>
                    </a:lnTo>
                    <a:lnTo>
                      <a:pt x="108" y="0"/>
                    </a:lnTo>
                    <a:lnTo>
                      <a:pt x="5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254" y="2706"/>
                <a:ext cx="303" cy="382"/>
              </a:xfrm>
              <a:custGeom>
                <a:avLst/>
                <a:gdLst>
                  <a:gd name="T0" fmla="*/ 213 w 215"/>
                  <a:gd name="T1" fmla="*/ 94 h 271"/>
                  <a:gd name="T2" fmla="*/ 164 w 215"/>
                  <a:gd name="T3" fmla="*/ 15 h 271"/>
                  <a:gd name="T4" fmla="*/ 112 w 215"/>
                  <a:gd name="T5" fmla="*/ 0 h 271"/>
                  <a:gd name="T6" fmla="*/ 107 w 215"/>
                  <a:gd name="T7" fmla="*/ 0 h 271"/>
                  <a:gd name="T8" fmla="*/ 36 w 215"/>
                  <a:gd name="T9" fmla="*/ 28 h 271"/>
                  <a:gd name="T10" fmla="*/ 20 w 215"/>
                  <a:gd name="T11" fmla="*/ 45 h 271"/>
                  <a:gd name="T12" fmla="*/ 0 w 215"/>
                  <a:gd name="T13" fmla="*/ 103 h 271"/>
                  <a:gd name="T14" fmla="*/ 3 w 215"/>
                  <a:gd name="T15" fmla="*/ 128 h 271"/>
                  <a:gd name="T16" fmla="*/ 4 w 215"/>
                  <a:gd name="T17" fmla="*/ 127 h 271"/>
                  <a:gd name="T18" fmla="*/ 34 w 215"/>
                  <a:gd name="T19" fmla="*/ 127 h 271"/>
                  <a:gd name="T20" fmla="*/ 52 w 215"/>
                  <a:gd name="T21" fmla="*/ 74 h 271"/>
                  <a:gd name="T22" fmla="*/ 57 w 215"/>
                  <a:gd name="T23" fmla="*/ 70 h 271"/>
                  <a:gd name="T24" fmla="*/ 62 w 215"/>
                  <a:gd name="T25" fmla="*/ 75 h 271"/>
                  <a:gd name="T26" fmla="*/ 74 w 215"/>
                  <a:gd name="T27" fmla="*/ 120 h 271"/>
                  <a:gd name="T28" fmla="*/ 92 w 215"/>
                  <a:gd name="T29" fmla="*/ 45 h 271"/>
                  <a:gd name="T30" fmla="*/ 97 w 215"/>
                  <a:gd name="T31" fmla="*/ 41 h 271"/>
                  <a:gd name="T32" fmla="*/ 103 w 215"/>
                  <a:gd name="T33" fmla="*/ 45 h 271"/>
                  <a:gd name="T34" fmla="*/ 117 w 215"/>
                  <a:gd name="T35" fmla="*/ 126 h 271"/>
                  <a:gd name="T36" fmla="*/ 126 w 215"/>
                  <a:gd name="T37" fmla="*/ 108 h 271"/>
                  <a:gd name="T38" fmla="*/ 132 w 215"/>
                  <a:gd name="T39" fmla="*/ 104 h 271"/>
                  <a:gd name="T40" fmla="*/ 137 w 215"/>
                  <a:gd name="T41" fmla="*/ 109 h 271"/>
                  <a:gd name="T42" fmla="*/ 141 w 215"/>
                  <a:gd name="T43" fmla="*/ 127 h 271"/>
                  <a:gd name="T44" fmla="*/ 160 w 215"/>
                  <a:gd name="T45" fmla="*/ 127 h 271"/>
                  <a:gd name="T46" fmla="*/ 164 w 215"/>
                  <a:gd name="T47" fmla="*/ 127 h 271"/>
                  <a:gd name="T48" fmla="*/ 176 w 215"/>
                  <a:gd name="T49" fmla="*/ 119 h 271"/>
                  <a:gd name="T50" fmla="*/ 189 w 215"/>
                  <a:gd name="T51" fmla="*/ 132 h 271"/>
                  <a:gd name="T52" fmla="*/ 176 w 215"/>
                  <a:gd name="T53" fmla="*/ 146 h 271"/>
                  <a:gd name="T54" fmla="*/ 164 w 215"/>
                  <a:gd name="T55" fmla="*/ 138 h 271"/>
                  <a:gd name="T56" fmla="*/ 160 w 215"/>
                  <a:gd name="T57" fmla="*/ 138 h 271"/>
                  <a:gd name="T58" fmla="*/ 136 w 215"/>
                  <a:gd name="T59" fmla="*/ 138 h 271"/>
                  <a:gd name="T60" fmla="*/ 136 w 215"/>
                  <a:gd name="T61" fmla="*/ 138 h 271"/>
                  <a:gd name="T62" fmla="*/ 131 w 215"/>
                  <a:gd name="T63" fmla="*/ 133 h 271"/>
                  <a:gd name="T64" fmla="*/ 130 w 215"/>
                  <a:gd name="T65" fmla="*/ 131 h 271"/>
                  <a:gd name="T66" fmla="*/ 120 w 215"/>
                  <a:gd name="T67" fmla="*/ 161 h 271"/>
                  <a:gd name="T68" fmla="*/ 115 w 215"/>
                  <a:gd name="T69" fmla="*/ 165 h 271"/>
                  <a:gd name="T70" fmla="*/ 110 w 215"/>
                  <a:gd name="T71" fmla="*/ 160 h 271"/>
                  <a:gd name="T72" fmla="*/ 97 w 215"/>
                  <a:gd name="T73" fmla="*/ 106 h 271"/>
                  <a:gd name="T74" fmla="*/ 79 w 215"/>
                  <a:gd name="T75" fmla="*/ 200 h 271"/>
                  <a:gd name="T76" fmla="*/ 74 w 215"/>
                  <a:gd name="T77" fmla="*/ 205 h 271"/>
                  <a:gd name="T78" fmla="*/ 74 w 215"/>
                  <a:gd name="T79" fmla="*/ 205 h 271"/>
                  <a:gd name="T80" fmla="*/ 69 w 215"/>
                  <a:gd name="T81" fmla="*/ 200 h 271"/>
                  <a:gd name="T82" fmla="*/ 55 w 215"/>
                  <a:gd name="T83" fmla="*/ 112 h 271"/>
                  <a:gd name="T84" fmla="*/ 43 w 215"/>
                  <a:gd name="T85" fmla="*/ 134 h 271"/>
                  <a:gd name="T86" fmla="*/ 38 w 215"/>
                  <a:gd name="T87" fmla="*/ 138 h 271"/>
                  <a:gd name="T88" fmla="*/ 5 w 215"/>
                  <a:gd name="T89" fmla="*/ 138 h 271"/>
                  <a:gd name="T90" fmla="*/ 15 w 215"/>
                  <a:gd name="T91" fmla="*/ 162 h 271"/>
                  <a:gd name="T92" fmla="*/ 26 w 215"/>
                  <a:gd name="T93" fmla="*/ 179 h 271"/>
                  <a:gd name="T94" fmla="*/ 40 w 215"/>
                  <a:gd name="T95" fmla="*/ 213 h 271"/>
                  <a:gd name="T96" fmla="*/ 44 w 215"/>
                  <a:gd name="T97" fmla="*/ 236 h 271"/>
                  <a:gd name="T98" fmla="*/ 52 w 215"/>
                  <a:gd name="T99" fmla="*/ 260 h 271"/>
                  <a:gd name="T100" fmla="*/ 57 w 215"/>
                  <a:gd name="T101" fmla="*/ 262 h 271"/>
                  <a:gd name="T102" fmla="*/ 66 w 215"/>
                  <a:gd name="T103" fmla="*/ 271 h 271"/>
                  <a:gd name="T104" fmla="*/ 107 w 215"/>
                  <a:gd name="T105" fmla="*/ 271 h 271"/>
                  <a:gd name="T106" fmla="*/ 149 w 215"/>
                  <a:gd name="T107" fmla="*/ 271 h 271"/>
                  <a:gd name="T108" fmla="*/ 157 w 215"/>
                  <a:gd name="T109" fmla="*/ 262 h 271"/>
                  <a:gd name="T110" fmla="*/ 159 w 215"/>
                  <a:gd name="T111" fmla="*/ 262 h 271"/>
                  <a:gd name="T112" fmla="*/ 171 w 215"/>
                  <a:gd name="T113" fmla="*/ 238 h 271"/>
                  <a:gd name="T114" fmla="*/ 172 w 215"/>
                  <a:gd name="T115" fmla="*/ 225 h 271"/>
                  <a:gd name="T116" fmla="*/ 173 w 215"/>
                  <a:gd name="T117" fmla="*/ 221 h 271"/>
                  <a:gd name="T118" fmla="*/ 193 w 215"/>
                  <a:gd name="T119" fmla="*/ 170 h 271"/>
                  <a:gd name="T120" fmla="*/ 196 w 215"/>
                  <a:gd name="T121" fmla="*/ 166 h 271"/>
                  <a:gd name="T122" fmla="*/ 213 w 215"/>
                  <a:gd name="T123" fmla="*/ 119 h 271"/>
                  <a:gd name="T124" fmla="*/ 213 w 215"/>
                  <a:gd name="T125" fmla="*/ 9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" h="271">
                    <a:moveTo>
                      <a:pt x="213" y="94"/>
                    </a:moveTo>
                    <a:cubicBezTo>
                      <a:pt x="208" y="51"/>
                      <a:pt x="186" y="28"/>
                      <a:pt x="164" y="15"/>
                    </a:cubicBezTo>
                    <a:cubicBezTo>
                      <a:pt x="149" y="6"/>
                      <a:pt x="130" y="0"/>
                      <a:pt x="112" y="0"/>
                    </a:cubicBezTo>
                    <a:cubicBezTo>
                      <a:pt x="110" y="0"/>
                      <a:pt x="109" y="0"/>
                      <a:pt x="107" y="0"/>
                    </a:cubicBezTo>
                    <a:cubicBezTo>
                      <a:pt x="74" y="1"/>
                      <a:pt x="50" y="16"/>
                      <a:pt x="36" y="28"/>
                    </a:cubicBezTo>
                    <a:cubicBezTo>
                      <a:pt x="25" y="37"/>
                      <a:pt x="20" y="45"/>
                      <a:pt x="20" y="45"/>
                    </a:cubicBezTo>
                    <a:cubicBezTo>
                      <a:pt x="6" y="65"/>
                      <a:pt x="0" y="84"/>
                      <a:pt x="0" y="103"/>
                    </a:cubicBezTo>
                    <a:cubicBezTo>
                      <a:pt x="0" y="112"/>
                      <a:pt x="1" y="120"/>
                      <a:pt x="3" y="128"/>
                    </a:cubicBezTo>
                    <a:cubicBezTo>
                      <a:pt x="3" y="127"/>
                      <a:pt x="4" y="127"/>
                      <a:pt x="4" y="127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3" y="71"/>
                      <a:pt x="55" y="70"/>
                      <a:pt x="57" y="70"/>
                    </a:cubicBezTo>
                    <a:cubicBezTo>
                      <a:pt x="60" y="70"/>
                      <a:pt x="62" y="72"/>
                      <a:pt x="62" y="75"/>
                    </a:cubicBezTo>
                    <a:cubicBezTo>
                      <a:pt x="74" y="120"/>
                      <a:pt x="74" y="120"/>
                      <a:pt x="74" y="120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2" y="43"/>
                      <a:pt x="95" y="41"/>
                      <a:pt x="97" y="41"/>
                    </a:cubicBezTo>
                    <a:cubicBezTo>
                      <a:pt x="100" y="41"/>
                      <a:pt x="102" y="43"/>
                      <a:pt x="103" y="45"/>
                    </a:cubicBezTo>
                    <a:cubicBezTo>
                      <a:pt x="117" y="126"/>
                      <a:pt x="117" y="126"/>
                      <a:pt x="117" y="126"/>
                    </a:cubicBezTo>
                    <a:cubicBezTo>
                      <a:pt x="126" y="108"/>
                      <a:pt x="126" y="108"/>
                      <a:pt x="126" y="108"/>
                    </a:cubicBezTo>
                    <a:cubicBezTo>
                      <a:pt x="127" y="106"/>
                      <a:pt x="129" y="104"/>
                      <a:pt x="132" y="104"/>
                    </a:cubicBezTo>
                    <a:cubicBezTo>
                      <a:pt x="134" y="104"/>
                      <a:pt x="136" y="106"/>
                      <a:pt x="137" y="109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60" y="127"/>
                      <a:pt x="160" y="127"/>
                      <a:pt x="160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6" y="122"/>
                      <a:pt x="171" y="119"/>
                      <a:pt x="176" y="119"/>
                    </a:cubicBezTo>
                    <a:cubicBezTo>
                      <a:pt x="183" y="119"/>
                      <a:pt x="189" y="125"/>
                      <a:pt x="189" y="132"/>
                    </a:cubicBezTo>
                    <a:cubicBezTo>
                      <a:pt x="189" y="140"/>
                      <a:pt x="183" y="146"/>
                      <a:pt x="176" y="146"/>
                    </a:cubicBezTo>
                    <a:cubicBezTo>
                      <a:pt x="170" y="146"/>
                      <a:pt x="166" y="142"/>
                      <a:pt x="164" y="138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4" y="138"/>
                      <a:pt x="131" y="136"/>
                      <a:pt x="131" y="133"/>
                    </a:cubicBezTo>
                    <a:cubicBezTo>
                      <a:pt x="130" y="131"/>
                      <a:pt x="130" y="131"/>
                      <a:pt x="130" y="131"/>
                    </a:cubicBezTo>
                    <a:cubicBezTo>
                      <a:pt x="120" y="161"/>
                      <a:pt x="120" y="161"/>
                      <a:pt x="120" y="161"/>
                    </a:cubicBezTo>
                    <a:cubicBezTo>
                      <a:pt x="119" y="164"/>
                      <a:pt x="117" y="165"/>
                      <a:pt x="115" y="165"/>
                    </a:cubicBezTo>
                    <a:cubicBezTo>
                      <a:pt x="112" y="165"/>
                      <a:pt x="110" y="163"/>
                      <a:pt x="110" y="160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79" y="203"/>
                      <a:pt x="77" y="205"/>
                      <a:pt x="74" y="205"/>
                    </a:cubicBezTo>
                    <a:cubicBezTo>
                      <a:pt x="74" y="205"/>
                      <a:pt x="74" y="205"/>
                      <a:pt x="74" y="205"/>
                    </a:cubicBezTo>
                    <a:cubicBezTo>
                      <a:pt x="71" y="205"/>
                      <a:pt x="69" y="203"/>
                      <a:pt x="69" y="200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6"/>
                      <a:pt x="41" y="138"/>
                      <a:pt x="38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8" y="147"/>
                      <a:pt x="12" y="155"/>
                      <a:pt x="15" y="162"/>
                    </a:cubicBezTo>
                    <a:cubicBezTo>
                      <a:pt x="21" y="173"/>
                      <a:pt x="26" y="179"/>
                      <a:pt x="26" y="179"/>
                    </a:cubicBezTo>
                    <a:cubicBezTo>
                      <a:pt x="33" y="189"/>
                      <a:pt x="38" y="202"/>
                      <a:pt x="40" y="213"/>
                    </a:cubicBezTo>
                    <a:cubicBezTo>
                      <a:pt x="44" y="229"/>
                      <a:pt x="44" y="236"/>
                      <a:pt x="44" y="236"/>
                    </a:cubicBezTo>
                    <a:cubicBezTo>
                      <a:pt x="44" y="250"/>
                      <a:pt x="49" y="258"/>
                      <a:pt x="52" y="260"/>
                    </a:cubicBezTo>
                    <a:cubicBezTo>
                      <a:pt x="53" y="261"/>
                      <a:pt x="55" y="262"/>
                      <a:pt x="57" y="262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107" y="271"/>
                      <a:pt x="107" y="271"/>
                      <a:pt x="107" y="271"/>
                    </a:cubicBezTo>
                    <a:cubicBezTo>
                      <a:pt x="149" y="271"/>
                      <a:pt x="149" y="271"/>
                      <a:pt x="149" y="271"/>
                    </a:cubicBezTo>
                    <a:cubicBezTo>
                      <a:pt x="157" y="262"/>
                      <a:pt x="157" y="262"/>
                      <a:pt x="157" y="262"/>
                    </a:cubicBezTo>
                    <a:cubicBezTo>
                      <a:pt x="159" y="262"/>
                      <a:pt x="159" y="262"/>
                      <a:pt x="159" y="262"/>
                    </a:cubicBezTo>
                    <a:cubicBezTo>
                      <a:pt x="166" y="261"/>
                      <a:pt x="171" y="247"/>
                      <a:pt x="171" y="238"/>
                    </a:cubicBezTo>
                    <a:cubicBezTo>
                      <a:pt x="172" y="229"/>
                      <a:pt x="172" y="225"/>
                      <a:pt x="172" y="225"/>
                    </a:cubicBezTo>
                    <a:cubicBezTo>
                      <a:pt x="172" y="224"/>
                      <a:pt x="172" y="223"/>
                      <a:pt x="173" y="221"/>
                    </a:cubicBezTo>
                    <a:cubicBezTo>
                      <a:pt x="175" y="200"/>
                      <a:pt x="193" y="170"/>
                      <a:pt x="193" y="170"/>
                    </a:cubicBezTo>
                    <a:cubicBezTo>
                      <a:pt x="194" y="169"/>
                      <a:pt x="195" y="168"/>
                      <a:pt x="196" y="166"/>
                    </a:cubicBezTo>
                    <a:cubicBezTo>
                      <a:pt x="207" y="151"/>
                      <a:pt x="211" y="133"/>
                      <a:pt x="213" y="119"/>
                    </a:cubicBezTo>
                    <a:cubicBezTo>
                      <a:pt x="215" y="105"/>
                      <a:pt x="213" y="94"/>
                      <a:pt x="213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13"/>
            <p:cNvGrpSpPr>
              <a:grpSpLocks noChangeAspect="1"/>
            </p:cNvGrpSpPr>
            <p:nvPr/>
          </p:nvGrpSpPr>
          <p:grpSpPr bwMode="auto">
            <a:xfrm>
              <a:off x="781058" y="3047164"/>
              <a:ext cx="470377" cy="488346"/>
              <a:chOff x="4905" y="914"/>
              <a:chExt cx="445" cy="462"/>
            </a:xfrm>
            <a:solidFill>
              <a:schemeClr val="bg1">
                <a:lumMod val="85000"/>
              </a:schemeClr>
            </a:solidFill>
          </p:grpSpPr>
          <p:sp>
            <p:nvSpPr>
              <p:cNvPr id="25" name="Oval 14"/>
              <p:cNvSpPr>
                <a:spLocks noChangeArrowheads="1"/>
              </p:cNvSpPr>
              <p:nvPr/>
            </p:nvSpPr>
            <p:spPr bwMode="auto">
              <a:xfrm>
                <a:off x="4947" y="914"/>
                <a:ext cx="104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5074" y="914"/>
                <a:ext cx="103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Oval 16"/>
              <p:cNvSpPr>
                <a:spLocks noChangeArrowheads="1"/>
              </p:cNvSpPr>
              <p:nvPr/>
            </p:nvSpPr>
            <p:spPr bwMode="auto">
              <a:xfrm>
                <a:off x="5201" y="914"/>
                <a:ext cx="102" cy="1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5030" y="1038"/>
                <a:ext cx="192" cy="338"/>
              </a:xfrm>
              <a:custGeom>
                <a:avLst/>
                <a:gdLst>
                  <a:gd name="T0" fmla="*/ 138 w 156"/>
                  <a:gd name="T1" fmla="*/ 0 h 272"/>
                  <a:gd name="T2" fmla="*/ 19 w 156"/>
                  <a:gd name="T3" fmla="*/ 0 h 272"/>
                  <a:gd name="T4" fmla="*/ 0 w 156"/>
                  <a:gd name="T5" fmla="*/ 18 h 272"/>
                  <a:gd name="T6" fmla="*/ 0 w 156"/>
                  <a:gd name="T7" fmla="*/ 123 h 272"/>
                  <a:gd name="T8" fmla="*/ 19 w 156"/>
                  <a:gd name="T9" fmla="*/ 142 h 272"/>
                  <a:gd name="T10" fmla="*/ 25 w 156"/>
                  <a:gd name="T11" fmla="*/ 142 h 272"/>
                  <a:gd name="T12" fmla="*/ 25 w 156"/>
                  <a:gd name="T13" fmla="*/ 272 h 272"/>
                  <a:gd name="T14" fmla="*/ 130 w 156"/>
                  <a:gd name="T15" fmla="*/ 272 h 272"/>
                  <a:gd name="T16" fmla="*/ 130 w 156"/>
                  <a:gd name="T17" fmla="*/ 142 h 272"/>
                  <a:gd name="T18" fmla="*/ 138 w 156"/>
                  <a:gd name="T19" fmla="*/ 142 h 272"/>
                  <a:gd name="T20" fmla="*/ 156 w 156"/>
                  <a:gd name="T21" fmla="*/ 123 h 272"/>
                  <a:gd name="T22" fmla="*/ 156 w 156"/>
                  <a:gd name="T23" fmla="*/ 18 h 272"/>
                  <a:gd name="T24" fmla="*/ 138 w 156"/>
                  <a:gd name="T2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272">
                    <a:moveTo>
                      <a:pt x="13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8"/>
                      <a:pt x="0" y="18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34"/>
                      <a:pt x="9" y="142"/>
                      <a:pt x="19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25" y="272"/>
                      <a:pt x="25" y="272"/>
                      <a:pt x="25" y="272"/>
                    </a:cubicBezTo>
                    <a:cubicBezTo>
                      <a:pt x="130" y="272"/>
                      <a:pt x="130" y="272"/>
                      <a:pt x="130" y="272"/>
                    </a:cubicBezTo>
                    <a:cubicBezTo>
                      <a:pt x="130" y="142"/>
                      <a:pt x="130" y="142"/>
                      <a:pt x="130" y="142"/>
                    </a:cubicBezTo>
                    <a:cubicBezTo>
                      <a:pt x="138" y="142"/>
                      <a:pt x="138" y="142"/>
                      <a:pt x="138" y="142"/>
                    </a:cubicBezTo>
                    <a:cubicBezTo>
                      <a:pt x="148" y="142"/>
                      <a:pt x="156" y="134"/>
                      <a:pt x="156" y="123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6" y="8"/>
                      <a:pt x="148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905" y="1038"/>
                <a:ext cx="123" cy="338"/>
              </a:xfrm>
              <a:custGeom>
                <a:avLst/>
                <a:gdLst>
                  <a:gd name="T0" fmla="*/ 75 w 100"/>
                  <a:gd name="T1" fmla="*/ 123 h 272"/>
                  <a:gd name="T2" fmla="*/ 75 w 100"/>
                  <a:gd name="T3" fmla="*/ 18 h 272"/>
                  <a:gd name="T4" fmla="*/ 80 w 100"/>
                  <a:gd name="T5" fmla="*/ 0 h 272"/>
                  <a:gd name="T6" fmla="*/ 18 w 100"/>
                  <a:gd name="T7" fmla="*/ 0 h 272"/>
                  <a:gd name="T8" fmla="*/ 0 w 100"/>
                  <a:gd name="T9" fmla="*/ 18 h 272"/>
                  <a:gd name="T10" fmla="*/ 0 w 100"/>
                  <a:gd name="T11" fmla="*/ 123 h 272"/>
                  <a:gd name="T12" fmla="*/ 18 w 100"/>
                  <a:gd name="T13" fmla="*/ 142 h 272"/>
                  <a:gd name="T14" fmla="*/ 24 w 100"/>
                  <a:gd name="T15" fmla="*/ 142 h 272"/>
                  <a:gd name="T16" fmla="*/ 24 w 100"/>
                  <a:gd name="T17" fmla="*/ 272 h 272"/>
                  <a:gd name="T18" fmla="*/ 100 w 100"/>
                  <a:gd name="T19" fmla="*/ 272 h 272"/>
                  <a:gd name="T20" fmla="*/ 100 w 100"/>
                  <a:gd name="T21" fmla="*/ 163 h 272"/>
                  <a:gd name="T22" fmla="*/ 75 w 100"/>
                  <a:gd name="T23" fmla="*/ 12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0" h="272">
                    <a:moveTo>
                      <a:pt x="75" y="12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7" y="5"/>
                      <a:pt x="8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34"/>
                      <a:pt x="8" y="142"/>
                      <a:pt x="18" y="142"/>
                    </a:cubicBezTo>
                    <a:cubicBezTo>
                      <a:pt x="24" y="142"/>
                      <a:pt x="24" y="142"/>
                      <a:pt x="24" y="142"/>
                    </a:cubicBezTo>
                    <a:cubicBezTo>
                      <a:pt x="24" y="272"/>
                      <a:pt x="24" y="272"/>
                      <a:pt x="24" y="272"/>
                    </a:cubicBezTo>
                    <a:cubicBezTo>
                      <a:pt x="100" y="272"/>
                      <a:pt x="100" y="272"/>
                      <a:pt x="100" y="272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85" y="155"/>
                      <a:pt x="75" y="141"/>
                      <a:pt x="7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5222" y="1038"/>
                <a:ext cx="128" cy="338"/>
              </a:xfrm>
              <a:custGeom>
                <a:avLst/>
                <a:gdLst>
                  <a:gd name="T0" fmla="*/ 85 w 104"/>
                  <a:gd name="T1" fmla="*/ 0 h 272"/>
                  <a:gd name="T2" fmla="*/ 22 w 104"/>
                  <a:gd name="T3" fmla="*/ 0 h 272"/>
                  <a:gd name="T4" fmla="*/ 26 w 104"/>
                  <a:gd name="T5" fmla="*/ 18 h 272"/>
                  <a:gd name="T6" fmla="*/ 26 w 104"/>
                  <a:gd name="T7" fmla="*/ 123 h 272"/>
                  <a:gd name="T8" fmla="*/ 0 w 104"/>
                  <a:gd name="T9" fmla="*/ 164 h 272"/>
                  <a:gd name="T10" fmla="*/ 0 w 104"/>
                  <a:gd name="T11" fmla="*/ 272 h 272"/>
                  <a:gd name="T12" fmla="*/ 78 w 104"/>
                  <a:gd name="T13" fmla="*/ 272 h 272"/>
                  <a:gd name="T14" fmla="*/ 78 w 104"/>
                  <a:gd name="T15" fmla="*/ 142 h 272"/>
                  <a:gd name="T16" fmla="*/ 85 w 104"/>
                  <a:gd name="T17" fmla="*/ 142 h 272"/>
                  <a:gd name="T18" fmla="*/ 104 w 104"/>
                  <a:gd name="T19" fmla="*/ 123 h 272"/>
                  <a:gd name="T20" fmla="*/ 104 w 104"/>
                  <a:gd name="T21" fmla="*/ 18 h 272"/>
                  <a:gd name="T22" fmla="*/ 85 w 104"/>
                  <a:gd name="T23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272">
                    <a:moveTo>
                      <a:pt x="8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5" y="5"/>
                      <a:pt x="26" y="12"/>
                      <a:pt x="26" y="18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6" y="141"/>
                      <a:pt x="16" y="157"/>
                      <a:pt x="0" y="164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78" y="272"/>
                      <a:pt x="78" y="272"/>
                      <a:pt x="78" y="27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96" y="142"/>
                      <a:pt x="104" y="134"/>
                      <a:pt x="104" y="123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8"/>
                      <a:pt x="96" y="0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829432" y="2847568"/>
              <a:ext cx="1092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600" b="1" dirty="0">
                  <a:solidFill>
                    <a:schemeClr val="lt1"/>
                  </a:solidFill>
                </a:rPr>
                <a:t>P</a:t>
              </a:r>
              <a:r>
                <a:rPr lang="en-US" sz="1600" b="1" dirty="0" smtClean="0">
                  <a:solidFill>
                    <a:schemeClr val="lt1"/>
                  </a:solidFill>
                </a:rPr>
                <a:t>BG</a:t>
              </a:r>
              <a:endParaRPr lang="en-US" sz="1600" b="1" dirty="0">
                <a:solidFill>
                  <a:schemeClr val="lt1"/>
                </a:solidFill>
              </a:endParaRPr>
            </a:p>
            <a:p>
              <a:pPr algn="ctr"/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4228" y="2852827"/>
            <a:ext cx="1518527" cy="1411891"/>
            <a:chOff x="6030668" y="1346007"/>
            <a:chExt cx="889875" cy="823987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 rot="-5400000">
              <a:off x="6153056" y="1328330"/>
              <a:ext cx="548440" cy="793216"/>
            </a:xfrm>
            <a:custGeom>
              <a:avLst/>
              <a:gdLst>
                <a:gd name="T0" fmla="*/ 174 w 254"/>
                <a:gd name="T1" fmla="*/ 143 h 368"/>
                <a:gd name="T2" fmla="*/ 141 w 254"/>
                <a:gd name="T3" fmla="*/ 82 h 368"/>
                <a:gd name="T4" fmla="*/ 187 w 254"/>
                <a:gd name="T5" fmla="*/ 0 h 368"/>
                <a:gd name="T6" fmla="*/ 254 w 254"/>
                <a:gd name="T7" fmla="*/ 0 h 368"/>
                <a:gd name="T8" fmla="*/ 174 w 254"/>
                <a:gd name="T9" fmla="*/ 143 h 368"/>
                <a:gd name="T10" fmla="*/ 0 w 254"/>
                <a:gd name="T11" fmla="*/ 0 h 368"/>
                <a:gd name="T12" fmla="*/ 92 w 254"/>
                <a:gd name="T13" fmla="*/ 164 h 368"/>
                <a:gd name="T14" fmla="*/ 127 w 254"/>
                <a:gd name="T15" fmla="*/ 158 h 368"/>
                <a:gd name="T16" fmla="*/ 159 w 254"/>
                <a:gd name="T17" fmla="*/ 163 h 368"/>
                <a:gd name="T18" fmla="*/ 67 w 254"/>
                <a:gd name="T19" fmla="*/ 0 h 368"/>
                <a:gd name="T20" fmla="*/ 0 w 254"/>
                <a:gd name="T21" fmla="*/ 0 h 368"/>
                <a:gd name="T22" fmla="*/ 127 w 254"/>
                <a:gd name="T23" fmla="*/ 368 h 368"/>
                <a:gd name="T24" fmla="*/ 193 w 254"/>
                <a:gd name="T25" fmla="*/ 341 h 368"/>
                <a:gd name="T26" fmla="*/ 220 w 254"/>
                <a:gd name="T27" fmla="*/ 275 h 368"/>
                <a:gd name="T28" fmla="*/ 200 w 254"/>
                <a:gd name="T29" fmla="*/ 217 h 368"/>
                <a:gd name="T30" fmla="*/ 206 w 254"/>
                <a:gd name="T31" fmla="*/ 218 h 368"/>
                <a:gd name="T32" fmla="*/ 207 w 254"/>
                <a:gd name="T33" fmla="*/ 217 h 368"/>
                <a:gd name="T34" fmla="*/ 231 w 254"/>
                <a:gd name="T35" fmla="*/ 194 h 368"/>
                <a:gd name="T36" fmla="*/ 229 w 254"/>
                <a:gd name="T37" fmla="*/ 190 h 368"/>
                <a:gd name="T38" fmla="*/ 213 w 254"/>
                <a:gd name="T39" fmla="*/ 188 h 368"/>
                <a:gd name="T40" fmla="*/ 211 w 254"/>
                <a:gd name="T41" fmla="*/ 172 h 368"/>
                <a:gd name="T42" fmla="*/ 208 w 254"/>
                <a:gd name="T43" fmla="*/ 171 h 368"/>
                <a:gd name="T44" fmla="*/ 185 w 254"/>
                <a:gd name="T45" fmla="*/ 194 h 368"/>
                <a:gd name="T46" fmla="*/ 184 w 254"/>
                <a:gd name="T47" fmla="*/ 196 h 368"/>
                <a:gd name="T48" fmla="*/ 185 w 254"/>
                <a:gd name="T49" fmla="*/ 204 h 368"/>
                <a:gd name="T50" fmla="*/ 132 w 254"/>
                <a:gd name="T51" fmla="*/ 257 h 368"/>
                <a:gd name="T52" fmla="*/ 123 w 254"/>
                <a:gd name="T53" fmla="*/ 257 h 368"/>
                <a:gd name="T54" fmla="*/ 108 w 254"/>
                <a:gd name="T55" fmla="*/ 272 h 368"/>
                <a:gd name="T56" fmla="*/ 130 w 254"/>
                <a:gd name="T57" fmla="*/ 294 h 368"/>
                <a:gd name="T58" fmla="*/ 146 w 254"/>
                <a:gd name="T59" fmla="*/ 280 h 368"/>
                <a:gd name="T60" fmla="*/ 145 w 254"/>
                <a:gd name="T61" fmla="*/ 271 h 368"/>
                <a:gd name="T62" fmla="*/ 159 w 254"/>
                <a:gd name="T63" fmla="*/ 258 h 368"/>
                <a:gd name="T64" fmla="*/ 163 w 254"/>
                <a:gd name="T65" fmla="*/ 276 h 368"/>
                <a:gd name="T66" fmla="*/ 153 w 254"/>
                <a:gd name="T67" fmla="*/ 302 h 368"/>
                <a:gd name="T68" fmla="*/ 122 w 254"/>
                <a:gd name="T69" fmla="*/ 312 h 368"/>
                <a:gd name="T70" fmla="*/ 90 w 254"/>
                <a:gd name="T71" fmla="*/ 281 h 368"/>
                <a:gd name="T72" fmla="*/ 101 w 254"/>
                <a:gd name="T73" fmla="*/ 250 h 368"/>
                <a:gd name="T74" fmla="*/ 127 w 254"/>
                <a:gd name="T75" fmla="*/ 239 h 368"/>
                <a:gd name="T76" fmla="*/ 129 w 254"/>
                <a:gd name="T77" fmla="*/ 239 h 368"/>
                <a:gd name="T78" fmla="*/ 144 w 254"/>
                <a:gd name="T79" fmla="*/ 224 h 368"/>
                <a:gd name="T80" fmla="*/ 127 w 254"/>
                <a:gd name="T81" fmla="*/ 220 h 368"/>
                <a:gd name="T82" fmla="*/ 88 w 254"/>
                <a:gd name="T83" fmla="*/ 236 h 368"/>
                <a:gd name="T84" fmla="*/ 72 w 254"/>
                <a:gd name="T85" fmla="*/ 280 h 368"/>
                <a:gd name="T86" fmla="*/ 123 w 254"/>
                <a:gd name="T87" fmla="*/ 331 h 368"/>
                <a:gd name="T88" fmla="*/ 166 w 254"/>
                <a:gd name="T89" fmla="*/ 315 h 368"/>
                <a:gd name="T90" fmla="*/ 182 w 254"/>
                <a:gd name="T91" fmla="*/ 276 h 368"/>
                <a:gd name="T92" fmla="*/ 172 w 254"/>
                <a:gd name="T93" fmla="*/ 244 h 368"/>
                <a:gd name="T94" fmla="*/ 185 w 254"/>
                <a:gd name="T95" fmla="*/ 231 h 368"/>
                <a:gd name="T96" fmla="*/ 200 w 254"/>
                <a:gd name="T97" fmla="*/ 275 h 368"/>
                <a:gd name="T98" fmla="*/ 179 w 254"/>
                <a:gd name="T99" fmla="*/ 327 h 368"/>
                <a:gd name="T100" fmla="*/ 123 w 254"/>
                <a:gd name="T101" fmla="*/ 348 h 368"/>
                <a:gd name="T102" fmla="*/ 55 w 254"/>
                <a:gd name="T103" fmla="*/ 280 h 368"/>
                <a:gd name="T104" fmla="*/ 76 w 254"/>
                <a:gd name="T105" fmla="*/ 224 h 368"/>
                <a:gd name="T106" fmla="*/ 127 w 254"/>
                <a:gd name="T107" fmla="*/ 202 h 368"/>
                <a:gd name="T108" fmla="*/ 159 w 254"/>
                <a:gd name="T109" fmla="*/ 210 h 368"/>
                <a:gd name="T110" fmla="*/ 169 w 254"/>
                <a:gd name="T111" fmla="*/ 199 h 368"/>
                <a:gd name="T112" fmla="*/ 169 w 254"/>
                <a:gd name="T113" fmla="*/ 198 h 368"/>
                <a:gd name="T114" fmla="*/ 169 w 254"/>
                <a:gd name="T115" fmla="*/ 193 h 368"/>
                <a:gd name="T116" fmla="*/ 127 w 254"/>
                <a:gd name="T117" fmla="*/ 182 h 368"/>
                <a:gd name="T118" fmla="*/ 61 w 254"/>
                <a:gd name="T119" fmla="*/ 210 h 368"/>
                <a:gd name="T120" fmla="*/ 34 w 254"/>
                <a:gd name="T121" fmla="*/ 276 h 368"/>
                <a:gd name="T122" fmla="*/ 127 w 254"/>
                <a:gd name="T12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368">
                  <a:moveTo>
                    <a:pt x="174" y="143"/>
                  </a:moveTo>
                  <a:cubicBezTo>
                    <a:pt x="141" y="82"/>
                    <a:pt x="141" y="82"/>
                    <a:pt x="141" y="82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54" y="0"/>
                    <a:pt x="254" y="0"/>
                    <a:pt x="254" y="0"/>
                  </a:cubicBezTo>
                  <a:lnTo>
                    <a:pt x="174" y="143"/>
                  </a:lnTo>
                  <a:close/>
                  <a:moveTo>
                    <a:pt x="0" y="0"/>
                  </a:moveTo>
                  <a:cubicBezTo>
                    <a:pt x="92" y="164"/>
                    <a:pt x="92" y="164"/>
                    <a:pt x="92" y="164"/>
                  </a:cubicBezTo>
                  <a:cubicBezTo>
                    <a:pt x="103" y="160"/>
                    <a:pt x="115" y="158"/>
                    <a:pt x="127" y="158"/>
                  </a:cubicBezTo>
                  <a:cubicBezTo>
                    <a:pt x="138" y="158"/>
                    <a:pt x="149" y="160"/>
                    <a:pt x="159" y="16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0" y="0"/>
                  </a:lnTo>
                  <a:close/>
                  <a:moveTo>
                    <a:pt x="127" y="368"/>
                  </a:moveTo>
                  <a:cubicBezTo>
                    <a:pt x="153" y="368"/>
                    <a:pt x="176" y="358"/>
                    <a:pt x="193" y="341"/>
                  </a:cubicBezTo>
                  <a:cubicBezTo>
                    <a:pt x="210" y="324"/>
                    <a:pt x="220" y="301"/>
                    <a:pt x="220" y="275"/>
                  </a:cubicBezTo>
                  <a:cubicBezTo>
                    <a:pt x="220" y="253"/>
                    <a:pt x="213" y="233"/>
                    <a:pt x="200" y="217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7" y="218"/>
                    <a:pt x="207" y="218"/>
                    <a:pt x="207" y="217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2" y="193"/>
                    <a:pt x="231" y="190"/>
                    <a:pt x="229" y="190"/>
                  </a:cubicBezTo>
                  <a:cubicBezTo>
                    <a:pt x="213" y="188"/>
                    <a:pt x="213" y="188"/>
                    <a:pt x="213" y="188"/>
                  </a:cubicBezTo>
                  <a:cubicBezTo>
                    <a:pt x="211" y="172"/>
                    <a:pt x="211" y="172"/>
                    <a:pt x="211" y="172"/>
                  </a:cubicBezTo>
                  <a:cubicBezTo>
                    <a:pt x="211" y="171"/>
                    <a:pt x="209" y="170"/>
                    <a:pt x="208" y="171"/>
                  </a:cubicBezTo>
                  <a:cubicBezTo>
                    <a:pt x="185" y="194"/>
                    <a:pt x="185" y="194"/>
                    <a:pt x="185" y="194"/>
                  </a:cubicBezTo>
                  <a:cubicBezTo>
                    <a:pt x="184" y="195"/>
                    <a:pt x="184" y="196"/>
                    <a:pt x="184" y="196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29" y="256"/>
                    <a:pt x="126" y="256"/>
                    <a:pt x="123" y="257"/>
                  </a:cubicBezTo>
                  <a:cubicBezTo>
                    <a:pt x="115" y="258"/>
                    <a:pt x="109" y="265"/>
                    <a:pt x="108" y="272"/>
                  </a:cubicBezTo>
                  <a:cubicBezTo>
                    <a:pt x="106" y="285"/>
                    <a:pt x="117" y="296"/>
                    <a:pt x="130" y="294"/>
                  </a:cubicBezTo>
                  <a:cubicBezTo>
                    <a:pt x="138" y="293"/>
                    <a:pt x="144" y="287"/>
                    <a:pt x="146" y="280"/>
                  </a:cubicBezTo>
                  <a:cubicBezTo>
                    <a:pt x="147" y="277"/>
                    <a:pt x="146" y="274"/>
                    <a:pt x="145" y="271"/>
                  </a:cubicBezTo>
                  <a:cubicBezTo>
                    <a:pt x="159" y="258"/>
                    <a:pt x="159" y="258"/>
                    <a:pt x="159" y="258"/>
                  </a:cubicBezTo>
                  <a:cubicBezTo>
                    <a:pt x="162" y="263"/>
                    <a:pt x="163" y="269"/>
                    <a:pt x="163" y="276"/>
                  </a:cubicBezTo>
                  <a:cubicBezTo>
                    <a:pt x="163" y="286"/>
                    <a:pt x="159" y="295"/>
                    <a:pt x="153" y="302"/>
                  </a:cubicBezTo>
                  <a:cubicBezTo>
                    <a:pt x="145" y="310"/>
                    <a:pt x="134" y="314"/>
                    <a:pt x="122" y="312"/>
                  </a:cubicBezTo>
                  <a:cubicBezTo>
                    <a:pt x="105" y="310"/>
                    <a:pt x="92" y="297"/>
                    <a:pt x="90" y="281"/>
                  </a:cubicBezTo>
                  <a:cubicBezTo>
                    <a:pt x="89" y="269"/>
                    <a:pt x="93" y="258"/>
                    <a:pt x="101" y="250"/>
                  </a:cubicBezTo>
                  <a:cubicBezTo>
                    <a:pt x="107" y="243"/>
                    <a:pt x="116" y="239"/>
                    <a:pt x="127" y="239"/>
                  </a:cubicBezTo>
                  <a:cubicBezTo>
                    <a:pt x="127" y="239"/>
                    <a:pt x="128" y="239"/>
                    <a:pt x="129" y="23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39" y="221"/>
                    <a:pt x="133" y="220"/>
                    <a:pt x="127" y="220"/>
                  </a:cubicBezTo>
                  <a:cubicBezTo>
                    <a:pt x="112" y="220"/>
                    <a:pt x="98" y="226"/>
                    <a:pt x="88" y="236"/>
                  </a:cubicBezTo>
                  <a:cubicBezTo>
                    <a:pt x="77" y="247"/>
                    <a:pt x="71" y="263"/>
                    <a:pt x="72" y="280"/>
                  </a:cubicBezTo>
                  <a:cubicBezTo>
                    <a:pt x="74" y="307"/>
                    <a:pt x="96" y="328"/>
                    <a:pt x="123" y="331"/>
                  </a:cubicBezTo>
                  <a:cubicBezTo>
                    <a:pt x="140" y="332"/>
                    <a:pt x="155" y="326"/>
                    <a:pt x="166" y="315"/>
                  </a:cubicBezTo>
                  <a:cubicBezTo>
                    <a:pt x="176" y="305"/>
                    <a:pt x="182" y="291"/>
                    <a:pt x="182" y="276"/>
                  </a:cubicBezTo>
                  <a:cubicBezTo>
                    <a:pt x="182" y="264"/>
                    <a:pt x="179" y="253"/>
                    <a:pt x="172" y="24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95" y="243"/>
                    <a:pt x="200" y="258"/>
                    <a:pt x="200" y="275"/>
                  </a:cubicBezTo>
                  <a:cubicBezTo>
                    <a:pt x="200" y="295"/>
                    <a:pt x="192" y="314"/>
                    <a:pt x="179" y="327"/>
                  </a:cubicBezTo>
                  <a:cubicBezTo>
                    <a:pt x="165" y="341"/>
                    <a:pt x="145" y="349"/>
                    <a:pt x="123" y="348"/>
                  </a:cubicBezTo>
                  <a:cubicBezTo>
                    <a:pt x="86" y="346"/>
                    <a:pt x="57" y="316"/>
                    <a:pt x="55" y="280"/>
                  </a:cubicBezTo>
                  <a:cubicBezTo>
                    <a:pt x="53" y="258"/>
                    <a:pt x="62" y="238"/>
                    <a:pt x="76" y="224"/>
                  </a:cubicBezTo>
                  <a:cubicBezTo>
                    <a:pt x="89" y="210"/>
                    <a:pt x="107" y="202"/>
                    <a:pt x="127" y="202"/>
                  </a:cubicBezTo>
                  <a:cubicBezTo>
                    <a:pt x="139" y="202"/>
                    <a:pt x="149" y="205"/>
                    <a:pt x="159" y="210"/>
                  </a:cubicBezTo>
                  <a:cubicBezTo>
                    <a:pt x="169" y="199"/>
                    <a:pt x="169" y="199"/>
                    <a:pt x="169" y="199"/>
                  </a:cubicBezTo>
                  <a:cubicBezTo>
                    <a:pt x="169" y="198"/>
                    <a:pt x="169" y="198"/>
                    <a:pt x="169" y="198"/>
                  </a:cubicBezTo>
                  <a:cubicBezTo>
                    <a:pt x="169" y="196"/>
                    <a:pt x="169" y="194"/>
                    <a:pt x="169" y="193"/>
                  </a:cubicBezTo>
                  <a:cubicBezTo>
                    <a:pt x="157" y="186"/>
                    <a:pt x="142" y="182"/>
                    <a:pt x="127" y="182"/>
                  </a:cubicBezTo>
                  <a:cubicBezTo>
                    <a:pt x="101" y="182"/>
                    <a:pt x="78" y="193"/>
                    <a:pt x="61" y="210"/>
                  </a:cubicBezTo>
                  <a:cubicBezTo>
                    <a:pt x="44" y="226"/>
                    <a:pt x="34" y="250"/>
                    <a:pt x="34" y="276"/>
                  </a:cubicBezTo>
                  <a:cubicBezTo>
                    <a:pt x="34" y="327"/>
                    <a:pt x="75" y="368"/>
                    <a:pt x="127" y="36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87152" y="1346007"/>
              <a:ext cx="533391" cy="82398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26425" y="2289890"/>
            <a:ext cx="4171423" cy="504056"/>
            <a:chOff x="2195736" y="5733256"/>
            <a:chExt cx="4824536" cy="50405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95736" y="5831395"/>
              <a:ext cx="4824535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/>
              <a:r>
                <a:rPr lang="en-US" b="1" kern="0" cap="all" dirty="0" smtClean="0">
                  <a:solidFill>
                    <a:srgbClr val="FFFFFF"/>
                  </a:solidFill>
                </a:rPr>
                <a:t>Distributed SITES</a:t>
              </a:r>
              <a:endParaRPr lang="en-US" b="1" kern="0" cap="all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726425" y="3212346"/>
            <a:ext cx="4171423" cy="457605"/>
            <a:chOff x="2195736" y="5733256"/>
            <a:chExt cx="4824536" cy="504056"/>
          </a:xfrm>
          <a:solidFill>
            <a:schemeClr val="tx1"/>
          </a:solidFill>
        </p:grpSpPr>
        <p:sp>
          <p:nvSpPr>
            <p:cNvPr id="42" name="Rectangle 41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95736" y="5831395"/>
              <a:ext cx="4824535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b="1" kern="0" cap="all" dirty="0">
                  <a:solidFill>
                    <a:srgbClr val="FFFFFF"/>
                  </a:solidFill>
                </a:rPr>
                <a:t>Mega Transformations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726424" y="4164395"/>
            <a:ext cx="4171423" cy="518724"/>
            <a:chOff x="2195736" y="5733256"/>
            <a:chExt cx="4824536" cy="744470"/>
          </a:xfrm>
          <a:solidFill>
            <a:schemeClr val="tx1"/>
          </a:solidFill>
        </p:grpSpPr>
        <p:sp>
          <p:nvSpPr>
            <p:cNvPr id="45" name="Rectangle 44"/>
            <p:cNvSpPr/>
            <p:nvPr/>
          </p:nvSpPr>
          <p:spPr>
            <a:xfrm>
              <a:off x="2195736" y="5733256"/>
              <a:ext cx="482453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solidFill>
                  <a:srgbClr val="4BBED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95736" y="5831395"/>
              <a:ext cx="482453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b="1" kern="0" dirty="0" smtClean="0">
                  <a:solidFill>
                    <a:srgbClr val="FFFFFF"/>
                  </a:solidFill>
                </a:rPr>
                <a:t>MULTIPLE RELEASE TRAINS | SAFe</a:t>
              </a:r>
              <a:endParaRPr lang="en-US" b="1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28777" y="1369931"/>
            <a:ext cx="478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What does Scale mean to you?</a:t>
            </a:r>
          </a:p>
        </p:txBody>
      </p:sp>
    </p:spTree>
    <p:extLst>
      <p:ext uri="{BB962C8B-B14F-4D97-AF65-F5344CB8AC3E}">
        <p14:creationId xmlns:p14="http://schemas.microsoft.com/office/powerpoint/2010/main" val="35627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Operating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Amdocs CES</a:t>
            </a:r>
            <a:endParaRPr lang="en-US" dirty="0"/>
          </a:p>
        </p:txBody>
      </p:sp>
      <p:pic>
        <p:nvPicPr>
          <p:cNvPr id="2050" name="Picture 2" descr="http://www.amdocs.com/Solutions/cable-satellite/PublishingImages/smart-pack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89" y="1236542"/>
            <a:ext cx="7744243" cy="51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7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67731140"/>
              </p:ext>
            </p:extLst>
          </p:nvPr>
        </p:nvGraphicFramePr>
        <p:xfrm>
          <a:off x="1687969" y="1563908"/>
          <a:ext cx="910456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reeform 17"/>
          <p:cNvSpPr>
            <a:spLocks noEditPoints="1"/>
          </p:cNvSpPr>
          <p:nvPr/>
        </p:nvSpPr>
        <p:spPr bwMode="auto">
          <a:xfrm>
            <a:off x="2867873" y="2961092"/>
            <a:ext cx="488184" cy="415859"/>
          </a:xfrm>
          <a:custGeom>
            <a:avLst/>
            <a:gdLst>
              <a:gd name="T0" fmla="*/ 1220 w 3390"/>
              <a:gd name="T1" fmla="*/ 2886 h 3167"/>
              <a:gd name="T2" fmla="*/ 1015 w 3390"/>
              <a:gd name="T3" fmla="*/ 2329 h 3167"/>
              <a:gd name="T4" fmla="*/ 222 w 3390"/>
              <a:gd name="T5" fmla="*/ 2438 h 3167"/>
              <a:gd name="T6" fmla="*/ 1015 w 3390"/>
              <a:gd name="T7" fmla="*/ 1916 h 3167"/>
              <a:gd name="T8" fmla="*/ 222 w 3390"/>
              <a:gd name="T9" fmla="*/ 1814 h 3167"/>
              <a:gd name="T10" fmla="*/ 1130 w 3390"/>
              <a:gd name="T11" fmla="*/ 1404 h 3167"/>
              <a:gd name="T12" fmla="*/ 1096 w 3390"/>
              <a:gd name="T13" fmla="*/ 1503 h 3167"/>
              <a:gd name="T14" fmla="*/ 1064 w 3390"/>
              <a:gd name="T15" fmla="*/ 1404 h 3167"/>
              <a:gd name="T16" fmla="*/ 796 w 3390"/>
              <a:gd name="T17" fmla="*/ 1448 h 3167"/>
              <a:gd name="T18" fmla="*/ 696 w 3390"/>
              <a:gd name="T19" fmla="*/ 1481 h 3167"/>
              <a:gd name="T20" fmla="*/ 1096 w 3390"/>
              <a:gd name="T21" fmla="*/ 1303 h 3167"/>
              <a:gd name="T22" fmla="*/ 952 w 3390"/>
              <a:gd name="T23" fmla="*/ 1448 h 3167"/>
              <a:gd name="T24" fmla="*/ 1096 w 3390"/>
              <a:gd name="T25" fmla="*/ 1594 h 3167"/>
              <a:gd name="T26" fmla="*/ 1242 w 3390"/>
              <a:gd name="T27" fmla="*/ 1448 h 3167"/>
              <a:gd name="T28" fmla="*/ 1096 w 3390"/>
              <a:gd name="T29" fmla="*/ 1303 h 3167"/>
              <a:gd name="T30" fmla="*/ 599 w 3390"/>
              <a:gd name="T31" fmla="*/ 1419 h 3167"/>
              <a:gd name="T32" fmla="*/ 712 w 3390"/>
              <a:gd name="T33" fmla="*/ 1591 h 3167"/>
              <a:gd name="T34" fmla="*/ 882 w 3390"/>
              <a:gd name="T35" fmla="*/ 1477 h 3167"/>
              <a:gd name="T36" fmla="*/ 770 w 3390"/>
              <a:gd name="T37" fmla="*/ 1307 h 3167"/>
              <a:gd name="T38" fmla="*/ 1887 w 3390"/>
              <a:gd name="T39" fmla="*/ 0 h 3167"/>
              <a:gd name="T40" fmla="*/ 2619 w 3390"/>
              <a:gd name="T41" fmla="*/ 191 h 3167"/>
              <a:gd name="T42" fmla="*/ 3153 w 3390"/>
              <a:gd name="T43" fmla="*/ 695 h 3167"/>
              <a:gd name="T44" fmla="*/ 3387 w 3390"/>
              <a:gd name="T45" fmla="*/ 1410 h 3167"/>
              <a:gd name="T46" fmla="*/ 3244 w 3390"/>
              <a:gd name="T47" fmla="*/ 2157 h 3167"/>
              <a:gd name="T48" fmla="*/ 2775 w 3390"/>
              <a:gd name="T49" fmla="*/ 2725 h 3167"/>
              <a:gd name="T50" fmla="*/ 2084 w 3390"/>
              <a:gd name="T51" fmla="*/ 3004 h 3167"/>
              <a:gd name="T52" fmla="*/ 1683 w 3390"/>
              <a:gd name="T53" fmla="*/ 2127 h 3167"/>
              <a:gd name="T54" fmla="*/ 1863 w 3390"/>
              <a:gd name="T55" fmla="*/ 2184 h 3167"/>
              <a:gd name="T56" fmla="*/ 2045 w 3390"/>
              <a:gd name="T57" fmla="*/ 2229 h 3167"/>
              <a:gd name="T58" fmla="*/ 2114 w 3390"/>
              <a:gd name="T59" fmla="*/ 2420 h 3167"/>
              <a:gd name="T60" fmla="*/ 2175 w 3390"/>
              <a:gd name="T61" fmla="*/ 2621 h 3167"/>
              <a:gd name="T62" fmla="*/ 2140 w 3390"/>
              <a:gd name="T63" fmla="*/ 2816 h 3167"/>
              <a:gd name="T64" fmla="*/ 2641 w 3390"/>
              <a:gd name="T65" fmla="*/ 2621 h 3167"/>
              <a:gd name="T66" fmla="*/ 2655 w 3390"/>
              <a:gd name="T67" fmla="*/ 2353 h 3167"/>
              <a:gd name="T68" fmla="*/ 2540 w 3390"/>
              <a:gd name="T69" fmla="*/ 2105 h 3167"/>
              <a:gd name="T70" fmla="*/ 2640 w 3390"/>
              <a:gd name="T71" fmla="*/ 1876 h 3167"/>
              <a:gd name="T72" fmla="*/ 2866 w 3390"/>
              <a:gd name="T73" fmla="*/ 1811 h 3167"/>
              <a:gd name="T74" fmla="*/ 3122 w 3390"/>
              <a:gd name="T75" fmla="*/ 1778 h 3167"/>
              <a:gd name="T76" fmla="*/ 3215 w 3390"/>
              <a:gd name="T77" fmla="*/ 1323 h 3167"/>
              <a:gd name="T78" fmla="*/ 2938 w 3390"/>
              <a:gd name="T79" fmla="*/ 675 h 3167"/>
              <a:gd name="T80" fmla="*/ 2594 w 3390"/>
              <a:gd name="T81" fmla="*/ 388 h 3167"/>
              <a:gd name="T82" fmla="*/ 2721 w 3390"/>
              <a:gd name="T83" fmla="*/ 592 h 3167"/>
              <a:gd name="T84" fmla="*/ 2716 w 3390"/>
              <a:gd name="T85" fmla="*/ 774 h 3167"/>
              <a:gd name="T86" fmla="*/ 2739 w 3390"/>
              <a:gd name="T87" fmla="*/ 987 h 3167"/>
              <a:gd name="T88" fmla="*/ 2858 w 3390"/>
              <a:gd name="T89" fmla="*/ 1070 h 3167"/>
              <a:gd name="T90" fmla="*/ 2907 w 3390"/>
              <a:gd name="T91" fmla="*/ 1240 h 3167"/>
              <a:gd name="T92" fmla="*/ 2859 w 3390"/>
              <a:gd name="T93" fmla="*/ 1428 h 3167"/>
              <a:gd name="T94" fmla="*/ 2754 w 3390"/>
              <a:gd name="T95" fmla="*/ 1471 h 3167"/>
              <a:gd name="T96" fmla="*/ 2529 w 3390"/>
              <a:gd name="T97" fmla="*/ 1348 h 3167"/>
              <a:gd name="T98" fmla="*/ 2358 w 3390"/>
              <a:gd name="T99" fmla="*/ 1371 h 3167"/>
              <a:gd name="T100" fmla="*/ 2241 w 3390"/>
              <a:gd name="T101" fmla="*/ 1289 h 3167"/>
              <a:gd name="T102" fmla="*/ 2114 w 3390"/>
              <a:gd name="T103" fmla="*/ 1150 h 3167"/>
              <a:gd name="T104" fmla="*/ 1961 w 3390"/>
              <a:gd name="T105" fmla="*/ 1232 h 3167"/>
              <a:gd name="T106" fmla="*/ 1897 w 3390"/>
              <a:gd name="T107" fmla="*/ 1419 h 3167"/>
              <a:gd name="T108" fmla="*/ 1826 w 3390"/>
              <a:gd name="T109" fmla="*/ 1578 h 3167"/>
              <a:gd name="T110" fmla="*/ 1647 w 3390"/>
              <a:gd name="T111" fmla="*/ 1576 h 3167"/>
              <a:gd name="T112" fmla="*/ 1419 w 3390"/>
              <a:gd name="T113" fmla="*/ 731 h 3167"/>
              <a:gd name="T114" fmla="*/ 1282 w 3390"/>
              <a:gd name="T115" fmla="*/ 411 h 3167"/>
              <a:gd name="T116" fmla="*/ 838 w 3390"/>
              <a:gd name="T117" fmla="*/ 675 h 3167"/>
              <a:gd name="T118" fmla="*/ 616 w 3390"/>
              <a:gd name="T119" fmla="*/ 707 h 3167"/>
              <a:gd name="T120" fmla="*/ 1150 w 3390"/>
              <a:gd name="T121" fmla="*/ 194 h 3167"/>
              <a:gd name="T122" fmla="*/ 1887 w 3390"/>
              <a:gd name="T123" fmla="*/ 0 h 3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90" h="3167">
                <a:moveTo>
                  <a:pt x="1015" y="2777"/>
                </a:moveTo>
                <a:lnTo>
                  <a:pt x="1015" y="2825"/>
                </a:lnTo>
                <a:lnTo>
                  <a:pt x="1151" y="2825"/>
                </a:lnTo>
                <a:lnTo>
                  <a:pt x="1151" y="2777"/>
                </a:lnTo>
                <a:lnTo>
                  <a:pt x="1015" y="2777"/>
                </a:lnTo>
                <a:close/>
                <a:moveTo>
                  <a:pt x="222" y="2715"/>
                </a:moveTo>
                <a:lnTo>
                  <a:pt x="1220" y="2715"/>
                </a:lnTo>
                <a:lnTo>
                  <a:pt x="1220" y="2886"/>
                </a:lnTo>
                <a:lnTo>
                  <a:pt x="222" y="2886"/>
                </a:lnTo>
                <a:lnTo>
                  <a:pt x="222" y="2715"/>
                </a:lnTo>
                <a:close/>
                <a:moveTo>
                  <a:pt x="132" y="2626"/>
                </a:moveTo>
                <a:lnTo>
                  <a:pt x="132" y="2975"/>
                </a:lnTo>
                <a:lnTo>
                  <a:pt x="1309" y="2975"/>
                </a:lnTo>
                <a:lnTo>
                  <a:pt x="1309" y="2626"/>
                </a:lnTo>
                <a:lnTo>
                  <a:pt x="132" y="2626"/>
                </a:lnTo>
                <a:close/>
                <a:moveTo>
                  <a:pt x="1015" y="2329"/>
                </a:moveTo>
                <a:lnTo>
                  <a:pt x="1015" y="2376"/>
                </a:lnTo>
                <a:lnTo>
                  <a:pt x="1151" y="2376"/>
                </a:lnTo>
                <a:lnTo>
                  <a:pt x="1151" y="2329"/>
                </a:lnTo>
                <a:lnTo>
                  <a:pt x="1015" y="2329"/>
                </a:lnTo>
                <a:close/>
                <a:moveTo>
                  <a:pt x="222" y="2268"/>
                </a:moveTo>
                <a:lnTo>
                  <a:pt x="1220" y="2268"/>
                </a:lnTo>
                <a:lnTo>
                  <a:pt x="1220" y="2438"/>
                </a:lnTo>
                <a:lnTo>
                  <a:pt x="222" y="2438"/>
                </a:lnTo>
                <a:lnTo>
                  <a:pt x="222" y="2268"/>
                </a:lnTo>
                <a:close/>
                <a:moveTo>
                  <a:pt x="132" y="2177"/>
                </a:moveTo>
                <a:lnTo>
                  <a:pt x="132" y="2528"/>
                </a:lnTo>
                <a:lnTo>
                  <a:pt x="1309" y="2528"/>
                </a:lnTo>
                <a:lnTo>
                  <a:pt x="1309" y="2177"/>
                </a:lnTo>
                <a:lnTo>
                  <a:pt x="132" y="2177"/>
                </a:lnTo>
                <a:close/>
                <a:moveTo>
                  <a:pt x="1015" y="1869"/>
                </a:moveTo>
                <a:lnTo>
                  <a:pt x="1015" y="1916"/>
                </a:lnTo>
                <a:lnTo>
                  <a:pt x="1151" y="1916"/>
                </a:lnTo>
                <a:lnTo>
                  <a:pt x="1151" y="1869"/>
                </a:lnTo>
                <a:lnTo>
                  <a:pt x="1015" y="1869"/>
                </a:lnTo>
                <a:close/>
                <a:moveTo>
                  <a:pt x="222" y="1814"/>
                </a:moveTo>
                <a:lnTo>
                  <a:pt x="1220" y="1814"/>
                </a:lnTo>
                <a:lnTo>
                  <a:pt x="1220" y="1984"/>
                </a:lnTo>
                <a:lnTo>
                  <a:pt x="222" y="1984"/>
                </a:lnTo>
                <a:lnTo>
                  <a:pt x="222" y="1814"/>
                </a:lnTo>
                <a:close/>
                <a:moveTo>
                  <a:pt x="132" y="1724"/>
                </a:moveTo>
                <a:lnTo>
                  <a:pt x="132" y="2074"/>
                </a:lnTo>
                <a:lnTo>
                  <a:pt x="1309" y="2074"/>
                </a:lnTo>
                <a:lnTo>
                  <a:pt x="1309" y="1724"/>
                </a:lnTo>
                <a:lnTo>
                  <a:pt x="132" y="1724"/>
                </a:lnTo>
                <a:close/>
                <a:moveTo>
                  <a:pt x="1096" y="1393"/>
                </a:moveTo>
                <a:lnTo>
                  <a:pt x="1114" y="1396"/>
                </a:lnTo>
                <a:lnTo>
                  <a:pt x="1130" y="1404"/>
                </a:lnTo>
                <a:lnTo>
                  <a:pt x="1141" y="1416"/>
                </a:lnTo>
                <a:lnTo>
                  <a:pt x="1149" y="1431"/>
                </a:lnTo>
                <a:lnTo>
                  <a:pt x="1151" y="1448"/>
                </a:lnTo>
                <a:lnTo>
                  <a:pt x="1149" y="1466"/>
                </a:lnTo>
                <a:lnTo>
                  <a:pt x="1141" y="1481"/>
                </a:lnTo>
                <a:lnTo>
                  <a:pt x="1130" y="1493"/>
                </a:lnTo>
                <a:lnTo>
                  <a:pt x="1114" y="1501"/>
                </a:lnTo>
                <a:lnTo>
                  <a:pt x="1096" y="1503"/>
                </a:lnTo>
                <a:lnTo>
                  <a:pt x="1080" y="1501"/>
                </a:lnTo>
                <a:lnTo>
                  <a:pt x="1064" y="1493"/>
                </a:lnTo>
                <a:lnTo>
                  <a:pt x="1053" y="1481"/>
                </a:lnTo>
                <a:lnTo>
                  <a:pt x="1045" y="1466"/>
                </a:lnTo>
                <a:lnTo>
                  <a:pt x="1042" y="1448"/>
                </a:lnTo>
                <a:lnTo>
                  <a:pt x="1045" y="1431"/>
                </a:lnTo>
                <a:lnTo>
                  <a:pt x="1053" y="1416"/>
                </a:lnTo>
                <a:lnTo>
                  <a:pt x="1064" y="1404"/>
                </a:lnTo>
                <a:lnTo>
                  <a:pt x="1080" y="1396"/>
                </a:lnTo>
                <a:lnTo>
                  <a:pt x="1096" y="1393"/>
                </a:lnTo>
                <a:close/>
                <a:moveTo>
                  <a:pt x="741" y="1393"/>
                </a:moveTo>
                <a:lnTo>
                  <a:pt x="759" y="1396"/>
                </a:lnTo>
                <a:lnTo>
                  <a:pt x="773" y="1404"/>
                </a:lnTo>
                <a:lnTo>
                  <a:pt x="786" y="1416"/>
                </a:lnTo>
                <a:lnTo>
                  <a:pt x="793" y="1431"/>
                </a:lnTo>
                <a:lnTo>
                  <a:pt x="796" y="1448"/>
                </a:lnTo>
                <a:lnTo>
                  <a:pt x="793" y="1466"/>
                </a:lnTo>
                <a:lnTo>
                  <a:pt x="786" y="1481"/>
                </a:lnTo>
                <a:lnTo>
                  <a:pt x="773" y="1493"/>
                </a:lnTo>
                <a:lnTo>
                  <a:pt x="759" y="1501"/>
                </a:lnTo>
                <a:lnTo>
                  <a:pt x="741" y="1503"/>
                </a:lnTo>
                <a:lnTo>
                  <a:pt x="723" y="1501"/>
                </a:lnTo>
                <a:lnTo>
                  <a:pt x="709" y="1493"/>
                </a:lnTo>
                <a:lnTo>
                  <a:pt x="696" y="1481"/>
                </a:lnTo>
                <a:lnTo>
                  <a:pt x="689" y="1466"/>
                </a:lnTo>
                <a:lnTo>
                  <a:pt x="686" y="1448"/>
                </a:lnTo>
                <a:lnTo>
                  <a:pt x="689" y="1431"/>
                </a:lnTo>
                <a:lnTo>
                  <a:pt x="696" y="1416"/>
                </a:lnTo>
                <a:lnTo>
                  <a:pt x="709" y="1404"/>
                </a:lnTo>
                <a:lnTo>
                  <a:pt x="723" y="1396"/>
                </a:lnTo>
                <a:lnTo>
                  <a:pt x="741" y="1393"/>
                </a:lnTo>
                <a:close/>
                <a:moveTo>
                  <a:pt x="1096" y="1303"/>
                </a:moveTo>
                <a:lnTo>
                  <a:pt x="1067" y="1307"/>
                </a:lnTo>
                <a:lnTo>
                  <a:pt x="1041" y="1315"/>
                </a:lnTo>
                <a:lnTo>
                  <a:pt x="1016" y="1328"/>
                </a:lnTo>
                <a:lnTo>
                  <a:pt x="995" y="1346"/>
                </a:lnTo>
                <a:lnTo>
                  <a:pt x="977" y="1367"/>
                </a:lnTo>
                <a:lnTo>
                  <a:pt x="964" y="1392"/>
                </a:lnTo>
                <a:lnTo>
                  <a:pt x="956" y="1419"/>
                </a:lnTo>
                <a:lnTo>
                  <a:pt x="952" y="1448"/>
                </a:lnTo>
                <a:lnTo>
                  <a:pt x="956" y="1477"/>
                </a:lnTo>
                <a:lnTo>
                  <a:pt x="964" y="1505"/>
                </a:lnTo>
                <a:lnTo>
                  <a:pt x="977" y="1529"/>
                </a:lnTo>
                <a:lnTo>
                  <a:pt x="995" y="1551"/>
                </a:lnTo>
                <a:lnTo>
                  <a:pt x="1016" y="1569"/>
                </a:lnTo>
                <a:lnTo>
                  <a:pt x="1041" y="1582"/>
                </a:lnTo>
                <a:lnTo>
                  <a:pt x="1067" y="1591"/>
                </a:lnTo>
                <a:lnTo>
                  <a:pt x="1096" y="1594"/>
                </a:lnTo>
                <a:lnTo>
                  <a:pt x="1125" y="1591"/>
                </a:lnTo>
                <a:lnTo>
                  <a:pt x="1153" y="1582"/>
                </a:lnTo>
                <a:lnTo>
                  <a:pt x="1177" y="1569"/>
                </a:lnTo>
                <a:lnTo>
                  <a:pt x="1199" y="1551"/>
                </a:lnTo>
                <a:lnTo>
                  <a:pt x="1217" y="1529"/>
                </a:lnTo>
                <a:lnTo>
                  <a:pt x="1230" y="1505"/>
                </a:lnTo>
                <a:lnTo>
                  <a:pt x="1238" y="1477"/>
                </a:lnTo>
                <a:lnTo>
                  <a:pt x="1242" y="1448"/>
                </a:lnTo>
                <a:lnTo>
                  <a:pt x="1238" y="1419"/>
                </a:lnTo>
                <a:lnTo>
                  <a:pt x="1230" y="1392"/>
                </a:lnTo>
                <a:lnTo>
                  <a:pt x="1217" y="1367"/>
                </a:lnTo>
                <a:lnTo>
                  <a:pt x="1199" y="1346"/>
                </a:lnTo>
                <a:lnTo>
                  <a:pt x="1177" y="1328"/>
                </a:lnTo>
                <a:lnTo>
                  <a:pt x="1153" y="1315"/>
                </a:lnTo>
                <a:lnTo>
                  <a:pt x="1125" y="1307"/>
                </a:lnTo>
                <a:lnTo>
                  <a:pt x="1096" y="1303"/>
                </a:lnTo>
                <a:close/>
                <a:moveTo>
                  <a:pt x="741" y="1303"/>
                </a:moveTo>
                <a:lnTo>
                  <a:pt x="712" y="1307"/>
                </a:lnTo>
                <a:lnTo>
                  <a:pt x="685" y="1315"/>
                </a:lnTo>
                <a:lnTo>
                  <a:pt x="660" y="1328"/>
                </a:lnTo>
                <a:lnTo>
                  <a:pt x="638" y="1346"/>
                </a:lnTo>
                <a:lnTo>
                  <a:pt x="621" y="1367"/>
                </a:lnTo>
                <a:lnTo>
                  <a:pt x="607" y="1392"/>
                </a:lnTo>
                <a:lnTo>
                  <a:pt x="599" y="1419"/>
                </a:lnTo>
                <a:lnTo>
                  <a:pt x="596" y="1448"/>
                </a:lnTo>
                <a:lnTo>
                  <a:pt x="599" y="1477"/>
                </a:lnTo>
                <a:lnTo>
                  <a:pt x="607" y="1505"/>
                </a:lnTo>
                <a:lnTo>
                  <a:pt x="621" y="1529"/>
                </a:lnTo>
                <a:lnTo>
                  <a:pt x="638" y="1551"/>
                </a:lnTo>
                <a:lnTo>
                  <a:pt x="660" y="1569"/>
                </a:lnTo>
                <a:lnTo>
                  <a:pt x="685" y="1582"/>
                </a:lnTo>
                <a:lnTo>
                  <a:pt x="712" y="1591"/>
                </a:lnTo>
                <a:lnTo>
                  <a:pt x="741" y="1594"/>
                </a:lnTo>
                <a:lnTo>
                  <a:pt x="770" y="1591"/>
                </a:lnTo>
                <a:lnTo>
                  <a:pt x="797" y="1582"/>
                </a:lnTo>
                <a:lnTo>
                  <a:pt x="822" y="1569"/>
                </a:lnTo>
                <a:lnTo>
                  <a:pt x="843" y="1551"/>
                </a:lnTo>
                <a:lnTo>
                  <a:pt x="860" y="1529"/>
                </a:lnTo>
                <a:lnTo>
                  <a:pt x="874" y="1505"/>
                </a:lnTo>
                <a:lnTo>
                  <a:pt x="882" y="1477"/>
                </a:lnTo>
                <a:lnTo>
                  <a:pt x="885" y="1448"/>
                </a:lnTo>
                <a:lnTo>
                  <a:pt x="882" y="1419"/>
                </a:lnTo>
                <a:lnTo>
                  <a:pt x="874" y="1392"/>
                </a:lnTo>
                <a:lnTo>
                  <a:pt x="860" y="1367"/>
                </a:lnTo>
                <a:lnTo>
                  <a:pt x="843" y="1346"/>
                </a:lnTo>
                <a:lnTo>
                  <a:pt x="822" y="1328"/>
                </a:lnTo>
                <a:lnTo>
                  <a:pt x="797" y="1315"/>
                </a:lnTo>
                <a:lnTo>
                  <a:pt x="770" y="1307"/>
                </a:lnTo>
                <a:lnTo>
                  <a:pt x="741" y="1303"/>
                </a:lnTo>
                <a:close/>
                <a:moveTo>
                  <a:pt x="0" y="1156"/>
                </a:moveTo>
                <a:lnTo>
                  <a:pt x="1427" y="1156"/>
                </a:lnTo>
                <a:lnTo>
                  <a:pt x="1427" y="3167"/>
                </a:lnTo>
                <a:lnTo>
                  <a:pt x="0" y="3167"/>
                </a:lnTo>
                <a:lnTo>
                  <a:pt x="0" y="2404"/>
                </a:lnTo>
                <a:lnTo>
                  <a:pt x="0" y="1156"/>
                </a:lnTo>
                <a:close/>
                <a:moveTo>
                  <a:pt x="1887" y="0"/>
                </a:moveTo>
                <a:lnTo>
                  <a:pt x="1987" y="3"/>
                </a:lnTo>
                <a:lnTo>
                  <a:pt x="2083" y="13"/>
                </a:lnTo>
                <a:lnTo>
                  <a:pt x="2178" y="29"/>
                </a:lnTo>
                <a:lnTo>
                  <a:pt x="2272" y="50"/>
                </a:lnTo>
                <a:lnTo>
                  <a:pt x="2362" y="77"/>
                </a:lnTo>
                <a:lnTo>
                  <a:pt x="2450" y="110"/>
                </a:lnTo>
                <a:lnTo>
                  <a:pt x="2536" y="147"/>
                </a:lnTo>
                <a:lnTo>
                  <a:pt x="2619" y="191"/>
                </a:lnTo>
                <a:lnTo>
                  <a:pt x="2698" y="239"/>
                </a:lnTo>
                <a:lnTo>
                  <a:pt x="2774" y="291"/>
                </a:lnTo>
                <a:lnTo>
                  <a:pt x="2847" y="348"/>
                </a:lnTo>
                <a:lnTo>
                  <a:pt x="2916" y="410"/>
                </a:lnTo>
                <a:lnTo>
                  <a:pt x="2982" y="475"/>
                </a:lnTo>
                <a:lnTo>
                  <a:pt x="3043" y="545"/>
                </a:lnTo>
                <a:lnTo>
                  <a:pt x="3100" y="618"/>
                </a:lnTo>
                <a:lnTo>
                  <a:pt x="3153" y="695"/>
                </a:lnTo>
                <a:lnTo>
                  <a:pt x="3200" y="775"/>
                </a:lnTo>
                <a:lnTo>
                  <a:pt x="3243" y="858"/>
                </a:lnTo>
                <a:lnTo>
                  <a:pt x="3281" y="943"/>
                </a:lnTo>
                <a:lnTo>
                  <a:pt x="3313" y="1032"/>
                </a:lnTo>
                <a:lnTo>
                  <a:pt x="3340" y="1123"/>
                </a:lnTo>
                <a:lnTo>
                  <a:pt x="3362" y="1217"/>
                </a:lnTo>
                <a:lnTo>
                  <a:pt x="3378" y="1312"/>
                </a:lnTo>
                <a:lnTo>
                  <a:pt x="3387" y="1410"/>
                </a:lnTo>
                <a:lnTo>
                  <a:pt x="3390" y="1508"/>
                </a:lnTo>
                <a:lnTo>
                  <a:pt x="3388" y="1596"/>
                </a:lnTo>
                <a:lnTo>
                  <a:pt x="3380" y="1682"/>
                </a:lnTo>
                <a:lnTo>
                  <a:pt x="3367" y="1767"/>
                </a:lnTo>
                <a:lnTo>
                  <a:pt x="3341" y="1890"/>
                </a:lnTo>
                <a:lnTo>
                  <a:pt x="3314" y="1981"/>
                </a:lnTo>
                <a:lnTo>
                  <a:pt x="3282" y="2070"/>
                </a:lnTo>
                <a:lnTo>
                  <a:pt x="3244" y="2157"/>
                </a:lnTo>
                <a:lnTo>
                  <a:pt x="3201" y="2240"/>
                </a:lnTo>
                <a:lnTo>
                  <a:pt x="3154" y="2320"/>
                </a:lnTo>
                <a:lnTo>
                  <a:pt x="3102" y="2397"/>
                </a:lnTo>
                <a:lnTo>
                  <a:pt x="3045" y="2470"/>
                </a:lnTo>
                <a:lnTo>
                  <a:pt x="2984" y="2539"/>
                </a:lnTo>
                <a:lnTo>
                  <a:pt x="2918" y="2605"/>
                </a:lnTo>
                <a:lnTo>
                  <a:pt x="2849" y="2666"/>
                </a:lnTo>
                <a:lnTo>
                  <a:pt x="2775" y="2725"/>
                </a:lnTo>
                <a:lnTo>
                  <a:pt x="2700" y="2777"/>
                </a:lnTo>
                <a:lnTo>
                  <a:pt x="2620" y="2826"/>
                </a:lnTo>
                <a:lnTo>
                  <a:pt x="2537" y="2868"/>
                </a:lnTo>
                <a:lnTo>
                  <a:pt x="2451" y="2907"/>
                </a:lnTo>
                <a:lnTo>
                  <a:pt x="2363" y="2939"/>
                </a:lnTo>
                <a:lnTo>
                  <a:pt x="2272" y="2967"/>
                </a:lnTo>
                <a:lnTo>
                  <a:pt x="2178" y="2988"/>
                </a:lnTo>
                <a:lnTo>
                  <a:pt x="2084" y="3004"/>
                </a:lnTo>
                <a:lnTo>
                  <a:pt x="1987" y="3014"/>
                </a:lnTo>
                <a:lnTo>
                  <a:pt x="1888" y="3017"/>
                </a:lnTo>
                <a:lnTo>
                  <a:pt x="1800" y="3014"/>
                </a:lnTo>
                <a:lnTo>
                  <a:pt x="1713" y="3007"/>
                </a:lnTo>
                <a:lnTo>
                  <a:pt x="1628" y="2994"/>
                </a:lnTo>
                <a:lnTo>
                  <a:pt x="1628" y="2095"/>
                </a:lnTo>
                <a:lnTo>
                  <a:pt x="1656" y="2110"/>
                </a:lnTo>
                <a:lnTo>
                  <a:pt x="1683" y="2127"/>
                </a:lnTo>
                <a:lnTo>
                  <a:pt x="1709" y="2147"/>
                </a:lnTo>
                <a:lnTo>
                  <a:pt x="1735" y="2169"/>
                </a:lnTo>
                <a:lnTo>
                  <a:pt x="1754" y="2179"/>
                </a:lnTo>
                <a:lnTo>
                  <a:pt x="1774" y="2187"/>
                </a:lnTo>
                <a:lnTo>
                  <a:pt x="1795" y="2189"/>
                </a:lnTo>
                <a:lnTo>
                  <a:pt x="1818" y="2189"/>
                </a:lnTo>
                <a:lnTo>
                  <a:pt x="1841" y="2187"/>
                </a:lnTo>
                <a:lnTo>
                  <a:pt x="1863" y="2184"/>
                </a:lnTo>
                <a:lnTo>
                  <a:pt x="1886" y="2181"/>
                </a:lnTo>
                <a:lnTo>
                  <a:pt x="1908" y="2178"/>
                </a:lnTo>
                <a:lnTo>
                  <a:pt x="1929" y="2178"/>
                </a:lnTo>
                <a:lnTo>
                  <a:pt x="1958" y="2182"/>
                </a:lnTo>
                <a:lnTo>
                  <a:pt x="1984" y="2189"/>
                </a:lnTo>
                <a:lnTo>
                  <a:pt x="2006" y="2199"/>
                </a:lnTo>
                <a:lnTo>
                  <a:pt x="2027" y="2213"/>
                </a:lnTo>
                <a:lnTo>
                  <a:pt x="2045" y="2229"/>
                </a:lnTo>
                <a:lnTo>
                  <a:pt x="2059" y="2248"/>
                </a:lnTo>
                <a:lnTo>
                  <a:pt x="2073" y="2270"/>
                </a:lnTo>
                <a:lnTo>
                  <a:pt x="2083" y="2293"/>
                </a:lnTo>
                <a:lnTo>
                  <a:pt x="2092" y="2317"/>
                </a:lnTo>
                <a:lnTo>
                  <a:pt x="2100" y="2342"/>
                </a:lnTo>
                <a:lnTo>
                  <a:pt x="2106" y="2368"/>
                </a:lnTo>
                <a:lnTo>
                  <a:pt x="2111" y="2394"/>
                </a:lnTo>
                <a:lnTo>
                  <a:pt x="2114" y="2420"/>
                </a:lnTo>
                <a:lnTo>
                  <a:pt x="2117" y="2446"/>
                </a:lnTo>
                <a:lnTo>
                  <a:pt x="2119" y="2471"/>
                </a:lnTo>
                <a:lnTo>
                  <a:pt x="2125" y="2497"/>
                </a:lnTo>
                <a:lnTo>
                  <a:pt x="2132" y="2522"/>
                </a:lnTo>
                <a:lnTo>
                  <a:pt x="2142" y="2547"/>
                </a:lnTo>
                <a:lnTo>
                  <a:pt x="2154" y="2572"/>
                </a:lnTo>
                <a:lnTo>
                  <a:pt x="2165" y="2596"/>
                </a:lnTo>
                <a:lnTo>
                  <a:pt x="2175" y="2621"/>
                </a:lnTo>
                <a:lnTo>
                  <a:pt x="2184" y="2646"/>
                </a:lnTo>
                <a:lnTo>
                  <a:pt x="2189" y="2671"/>
                </a:lnTo>
                <a:lnTo>
                  <a:pt x="2191" y="2697"/>
                </a:lnTo>
                <a:lnTo>
                  <a:pt x="2187" y="2725"/>
                </a:lnTo>
                <a:lnTo>
                  <a:pt x="2179" y="2749"/>
                </a:lnTo>
                <a:lnTo>
                  <a:pt x="2169" y="2773"/>
                </a:lnTo>
                <a:lnTo>
                  <a:pt x="2156" y="2795"/>
                </a:lnTo>
                <a:lnTo>
                  <a:pt x="2140" y="2816"/>
                </a:lnTo>
                <a:lnTo>
                  <a:pt x="2120" y="2833"/>
                </a:lnTo>
                <a:lnTo>
                  <a:pt x="2201" y="2816"/>
                </a:lnTo>
                <a:lnTo>
                  <a:pt x="2280" y="2794"/>
                </a:lnTo>
                <a:lnTo>
                  <a:pt x="2357" y="2768"/>
                </a:lnTo>
                <a:lnTo>
                  <a:pt x="2431" y="2737"/>
                </a:lnTo>
                <a:lnTo>
                  <a:pt x="2504" y="2703"/>
                </a:lnTo>
                <a:lnTo>
                  <a:pt x="2573" y="2663"/>
                </a:lnTo>
                <a:lnTo>
                  <a:pt x="2641" y="2621"/>
                </a:lnTo>
                <a:lnTo>
                  <a:pt x="2705" y="2574"/>
                </a:lnTo>
                <a:lnTo>
                  <a:pt x="2766" y="2523"/>
                </a:lnTo>
                <a:lnTo>
                  <a:pt x="2753" y="2493"/>
                </a:lnTo>
                <a:lnTo>
                  <a:pt x="2736" y="2464"/>
                </a:lnTo>
                <a:lnTo>
                  <a:pt x="2717" y="2435"/>
                </a:lnTo>
                <a:lnTo>
                  <a:pt x="2698" y="2407"/>
                </a:lnTo>
                <a:lnTo>
                  <a:pt x="2677" y="2380"/>
                </a:lnTo>
                <a:lnTo>
                  <a:pt x="2655" y="2353"/>
                </a:lnTo>
                <a:lnTo>
                  <a:pt x="2634" y="2326"/>
                </a:lnTo>
                <a:lnTo>
                  <a:pt x="2614" y="2299"/>
                </a:lnTo>
                <a:lnTo>
                  <a:pt x="2595" y="2270"/>
                </a:lnTo>
                <a:lnTo>
                  <a:pt x="2578" y="2241"/>
                </a:lnTo>
                <a:lnTo>
                  <a:pt x="2564" y="2210"/>
                </a:lnTo>
                <a:lnTo>
                  <a:pt x="2552" y="2177"/>
                </a:lnTo>
                <a:lnTo>
                  <a:pt x="2544" y="2142"/>
                </a:lnTo>
                <a:lnTo>
                  <a:pt x="2540" y="2105"/>
                </a:lnTo>
                <a:lnTo>
                  <a:pt x="2540" y="2065"/>
                </a:lnTo>
                <a:lnTo>
                  <a:pt x="2546" y="2028"/>
                </a:lnTo>
                <a:lnTo>
                  <a:pt x="2556" y="1993"/>
                </a:lnTo>
                <a:lnTo>
                  <a:pt x="2567" y="1963"/>
                </a:lnTo>
                <a:lnTo>
                  <a:pt x="2582" y="1936"/>
                </a:lnTo>
                <a:lnTo>
                  <a:pt x="2598" y="1913"/>
                </a:lnTo>
                <a:lnTo>
                  <a:pt x="2618" y="1893"/>
                </a:lnTo>
                <a:lnTo>
                  <a:pt x="2640" y="1876"/>
                </a:lnTo>
                <a:lnTo>
                  <a:pt x="2662" y="1861"/>
                </a:lnTo>
                <a:lnTo>
                  <a:pt x="2687" y="1850"/>
                </a:lnTo>
                <a:lnTo>
                  <a:pt x="2714" y="1839"/>
                </a:lnTo>
                <a:lnTo>
                  <a:pt x="2742" y="1831"/>
                </a:lnTo>
                <a:lnTo>
                  <a:pt x="2772" y="1825"/>
                </a:lnTo>
                <a:lnTo>
                  <a:pt x="2802" y="1818"/>
                </a:lnTo>
                <a:lnTo>
                  <a:pt x="2833" y="1814"/>
                </a:lnTo>
                <a:lnTo>
                  <a:pt x="2866" y="1811"/>
                </a:lnTo>
                <a:lnTo>
                  <a:pt x="2898" y="1808"/>
                </a:lnTo>
                <a:lnTo>
                  <a:pt x="2930" y="1805"/>
                </a:lnTo>
                <a:lnTo>
                  <a:pt x="2963" y="1802"/>
                </a:lnTo>
                <a:lnTo>
                  <a:pt x="2996" y="1799"/>
                </a:lnTo>
                <a:lnTo>
                  <a:pt x="3028" y="1795"/>
                </a:lnTo>
                <a:lnTo>
                  <a:pt x="3060" y="1790"/>
                </a:lnTo>
                <a:lnTo>
                  <a:pt x="3091" y="1784"/>
                </a:lnTo>
                <a:lnTo>
                  <a:pt x="3122" y="1778"/>
                </a:lnTo>
                <a:lnTo>
                  <a:pt x="3152" y="1768"/>
                </a:lnTo>
                <a:lnTo>
                  <a:pt x="3180" y="1758"/>
                </a:lnTo>
                <a:lnTo>
                  <a:pt x="3207" y="1746"/>
                </a:lnTo>
                <a:lnTo>
                  <a:pt x="3218" y="1668"/>
                </a:lnTo>
                <a:lnTo>
                  <a:pt x="3225" y="1589"/>
                </a:lnTo>
                <a:lnTo>
                  <a:pt x="3227" y="1508"/>
                </a:lnTo>
                <a:lnTo>
                  <a:pt x="3224" y="1415"/>
                </a:lnTo>
                <a:lnTo>
                  <a:pt x="3215" y="1323"/>
                </a:lnTo>
                <a:lnTo>
                  <a:pt x="3199" y="1233"/>
                </a:lnTo>
                <a:lnTo>
                  <a:pt x="3177" y="1145"/>
                </a:lnTo>
                <a:lnTo>
                  <a:pt x="3151" y="1060"/>
                </a:lnTo>
                <a:lnTo>
                  <a:pt x="3118" y="977"/>
                </a:lnTo>
                <a:lnTo>
                  <a:pt x="3081" y="897"/>
                </a:lnTo>
                <a:lnTo>
                  <a:pt x="3038" y="820"/>
                </a:lnTo>
                <a:lnTo>
                  <a:pt x="2990" y="745"/>
                </a:lnTo>
                <a:lnTo>
                  <a:pt x="2938" y="675"/>
                </a:lnTo>
                <a:lnTo>
                  <a:pt x="2882" y="607"/>
                </a:lnTo>
                <a:lnTo>
                  <a:pt x="2821" y="545"/>
                </a:lnTo>
                <a:lnTo>
                  <a:pt x="2757" y="486"/>
                </a:lnTo>
                <a:lnTo>
                  <a:pt x="2688" y="430"/>
                </a:lnTo>
                <a:lnTo>
                  <a:pt x="2616" y="381"/>
                </a:lnTo>
                <a:lnTo>
                  <a:pt x="2541" y="335"/>
                </a:lnTo>
                <a:lnTo>
                  <a:pt x="2561" y="353"/>
                </a:lnTo>
                <a:lnTo>
                  <a:pt x="2594" y="388"/>
                </a:lnTo>
                <a:lnTo>
                  <a:pt x="2623" y="420"/>
                </a:lnTo>
                <a:lnTo>
                  <a:pt x="2648" y="449"/>
                </a:lnTo>
                <a:lnTo>
                  <a:pt x="2668" y="476"/>
                </a:lnTo>
                <a:lnTo>
                  <a:pt x="2684" y="502"/>
                </a:lnTo>
                <a:lnTo>
                  <a:pt x="2698" y="526"/>
                </a:lnTo>
                <a:lnTo>
                  <a:pt x="2708" y="549"/>
                </a:lnTo>
                <a:lnTo>
                  <a:pt x="2716" y="571"/>
                </a:lnTo>
                <a:lnTo>
                  <a:pt x="2721" y="592"/>
                </a:lnTo>
                <a:lnTo>
                  <a:pt x="2725" y="613"/>
                </a:lnTo>
                <a:lnTo>
                  <a:pt x="2726" y="633"/>
                </a:lnTo>
                <a:lnTo>
                  <a:pt x="2726" y="654"/>
                </a:lnTo>
                <a:lnTo>
                  <a:pt x="2725" y="676"/>
                </a:lnTo>
                <a:lnTo>
                  <a:pt x="2723" y="699"/>
                </a:lnTo>
                <a:lnTo>
                  <a:pt x="2720" y="722"/>
                </a:lnTo>
                <a:lnTo>
                  <a:pt x="2718" y="747"/>
                </a:lnTo>
                <a:lnTo>
                  <a:pt x="2716" y="774"/>
                </a:lnTo>
                <a:lnTo>
                  <a:pt x="2715" y="803"/>
                </a:lnTo>
                <a:lnTo>
                  <a:pt x="2715" y="834"/>
                </a:lnTo>
                <a:lnTo>
                  <a:pt x="2716" y="867"/>
                </a:lnTo>
                <a:lnTo>
                  <a:pt x="2718" y="904"/>
                </a:lnTo>
                <a:lnTo>
                  <a:pt x="2724" y="944"/>
                </a:lnTo>
                <a:lnTo>
                  <a:pt x="2725" y="960"/>
                </a:lnTo>
                <a:lnTo>
                  <a:pt x="2731" y="975"/>
                </a:lnTo>
                <a:lnTo>
                  <a:pt x="2739" y="987"/>
                </a:lnTo>
                <a:lnTo>
                  <a:pt x="2749" y="999"/>
                </a:lnTo>
                <a:lnTo>
                  <a:pt x="2762" y="1009"/>
                </a:lnTo>
                <a:lnTo>
                  <a:pt x="2776" y="1018"/>
                </a:lnTo>
                <a:lnTo>
                  <a:pt x="2793" y="1028"/>
                </a:lnTo>
                <a:lnTo>
                  <a:pt x="2809" y="1038"/>
                </a:lnTo>
                <a:lnTo>
                  <a:pt x="2825" y="1047"/>
                </a:lnTo>
                <a:lnTo>
                  <a:pt x="2842" y="1059"/>
                </a:lnTo>
                <a:lnTo>
                  <a:pt x="2858" y="1070"/>
                </a:lnTo>
                <a:lnTo>
                  <a:pt x="2873" y="1084"/>
                </a:lnTo>
                <a:lnTo>
                  <a:pt x="2885" y="1099"/>
                </a:lnTo>
                <a:lnTo>
                  <a:pt x="2897" y="1116"/>
                </a:lnTo>
                <a:lnTo>
                  <a:pt x="2906" y="1136"/>
                </a:lnTo>
                <a:lnTo>
                  <a:pt x="2911" y="1159"/>
                </a:lnTo>
                <a:lnTo>
                  <a:pt x="2914" y="1184"/>
                </a:lnTo>
                <a:lnTo>
                  <a:pt x="2912" y="1213"/>
                </a:lnTo>
                <a:lnTo>
                  <a:pt x="2907" y="1240"/>
                </a:lnTo>
                <a:lnTo>
                  <a:pt x="2901" y="1267"/>
                </a:lnTo>
                <a:lnTo>
                  <a:pt x="2896" y="1294"/>
                </a:lnTo>
                <a:lnTo>
                  <a:pt x="2890" y="1320"/>
                </a:lnTo>
                <a:lnTo>
                  <a:pt x="2885" y="1345"/>
                </a:lnTo>
                <a:lnTo>
                  <a:pt x="2879" y="1368"/>
                </a:lnTo>
                <a:lnTo>
                  <a:pt x="2874" y="1390"/>
                </a:lnTo>
                <a:lnTo>
                  <a:pt x="2867" y="1411"/>
                </a:lnTo>
                <a:lnTo>
                  <a:pt x="2859" y="1428"/>
                </a:lnTo>
                <a:lnTo>
                  <a:pt x="2851" y="1444"/>
                </a:lnTo>
                <a:lnTo>
                  <a:pt x="2842" y="1457"/>
                </a:lnTo>
                <a:lnTo>
                  <a:pt x="2830" y="1468"/>
                </a:lnTo>
                <a:lnTo>
                  <a:pt x="2819" y="1476"/>
                </a:lnTo>
                <a:lnTo>
                  <a:pt x="2805" y="1480"/>
                </a:lnTo>
                <a:lnTo>
                  <a:pt x="2790" y="1480"/>
                </a:lnTo>
                <a:lnTo>
                  <a:pt x="2772" y="1478"/>
                </a:lnTo>
                <a:lnTo>
                  <a:pt x="2754" y="1471"/>
                </a:lnTo>
                <a:lnTo>
                  <a:pt x="2732" y="1459"/>
                </a:lnTo>
                <a:lnTo>
                  <a:pt x="2709" y="1444"/>
                </a:lnTo>
                <a:lnTo>
                  <a:pt x="2682" y="1423"/>
                </a:lnTo>
                <a:lnTo>
                  <a:pt x="2649" y="1398"/>
                </a:lnTo>
                <a:lnTo>
                  <a:pt x="2617" y="1378"/>
                </a:lnTo>
                <a:lnTo>
                  <a:pt x="2586" y="1364"/>
                </a:lnTo>
                <a:lnTo>
                  <a:pt x="2557" y="1353"/>
                </a:lnTo>
                <a:lnTo>
                  <a:pt x="2529" y="1348"/>
                </a:lnTo>
                <a:lnTo>
                  <a:pt x="2503" y="1345"/>
                </a:lnTo>
                <a:lnTo>
                  <a:pt x="2478" y="1346"/>
                </a:lnTo>
                <a:lnTo>
                  <a:pt x="2454" y="1348"/>
                </a:lnTo>
                <a:lnTo>
                  <a:pt x="2432" y="1352"/>
                </a:lnTo>
                <a:lnTo>
                  <a:pt x="2412" y="1358"/>
                </a:lnTo>
                <a:lnTo>
                  <a:pt x="2392" y="1363"/>
                </a:lnTo>
                <a:lnTo>
                  <a:pt x="2374" y="1367"/>
                </a:lnTo>
                <a:lnTo>
                  <a:pt x="2358" y="1371"/>
                </a:lnTo>
                <a:lnTo>
                  <a:pt x="2343" y="1374"/>
                </a:lnTo>
                <a:lnTo>
                  <a:pt x="2329" y="1374"/>
                </a:lnTo>
                <a:lnTo>
                  <a:pt x="2317" y="1372"/>
                </a:lnTo>
                <a:lnTo>
                  <a:pt x="2300" y="1362"/>
                </a:lnTo>
                <a:lnTo>
                  <a:pt x="2284" y="1347"/>
                </a:lnTo>
                <a:lnTo>
                  <a:pt x="2270" y="1329"/>
                </a:lnTo>
                <a:lnTo>
                  <a:pt x="2255" y="1310"/>
                </a:lnTo>
                <a:lnTo>
                  <a:pt x="2241" y="1289"/>
                </a:lnTo>
                <a:lnTo>
                  <a:pt x="2227" y="1267"/>
                </a:lnTo>
                <a:lnTo>
                  <a:pt x="2213" y="1245"/>
                </a:lnTo>
                <a:lnTo>
                  <a:pt x="2199" y="1223"/>
                </a:lnTo>
                <a:lnTo>
                  <a:pt x="2184" y="1204"/>
                </a:lnTo>
                <a:lnTo>
                  <a:pt x="2168" y="1186"/>
                </a:lnTo>
                <a:lnTo>
                  <a:pt x="2151" y="1170"/>
                </a:lnTo>
                <a:lnTo>
                  <a:pt x="2134" y="1159"/>
                </a:lnTo>
                <a:lnTo>
                  <a:pt x="2114" y="1150"/>
                </a:lnTo>
                <a:lnTo>
                  <a:pt x="2093" y="1148"/>
                </a:lnTo>
                <a:lnTo>
                  <a:pt x="2068" y="1152"/>
                </a:lnTo>
                <a:lnTo>
                  <a:pt x="2045" y="1159"/>
                </a:lnTo>
                <a:lnTo>
                  <a:pt x="2023" y="1168"/>
                </a:lnTo>
                <a:lnTo>
                  <a:pt x="2005" y="1181"/>
                </a:lnTo>
                <a:lnTo>
                  <a:pt x="1989" y="1195"/>
                </a:lnTo>
                <a:lnTo>
                  <a:pt x="1974" y="1213"/>
                </a:lnTo>
                <a:lnTo>
                  <a:pt x="1961" y="1232"/>
                </a:lnTo>
                <a:lnTo>
                  <a:pt x="1950" y="1251"/>
                </a:lnTo>
                <a:lnTo>
                  <a:pt x="1940" y="1273"/>
                </a:lnTo>
                <a:lnTo>
                  <a:pt x="1931" y="1296"/>
                </a:lnTo>
                <a:lnTo>
                  <a:pt x="1923" y="1320"/>
                </a:lnTo>
                <a:lnTo>
                  <a:pt x="1916" y="1345"/>
                </a:lnTo>
                <a:lnTo>
                  <a:pt x="1909" y="1369"/>
                </a:lnTo>
                <a:lnTo>
                  <a:pt x="1903" y="1394"/>
                </a:lnTo>
                <a:lnTo>
                  <a:pt x="1897" y="1419"/>
                </a:lnTo>
                <a:lnTo>
                  <a:pt x="1890" y="1443"/>
                </a:lnTo>
                <a:lnTo>
                  <a:pt x="1883" y="1467"/>
                </a:lnTo>
                <a:lnTo>
                  <a:pt x="1876" y="1489"/>
                </a:lnTo>
                <a:lnTo>
                  <a:pt x="1869" y="1510"/>
                </a:lnTo>
                <a:lnTo>
                  <a:pt x="1859" y="1530"/>
                </a:lnTo>
                <a:lnTo>
                  <a:pt x="1850" y="1548"/>
                </a:lnTo>
                <a:lnTo>
                  <a:pt x="1839" y="1564"/>
                </a:lnTo>
                <a:lnTo>
                  <a:pt x="1826" y="1578"/>
                </a:lnTo>
                <a:lnTo>
                  <a:pt x="1812" y="1590"/>
                </a:lnTo>
                <a:lnTo>
                  <a:pt x="1795" y="1598"/>
                </a:lnTo>
                <a:lnTo>
                  <a:pt x="1777" y="1603"/>
                </a:lnTo>
                <a:lnTo>
                  <a:pt x="1757" y="1605"/>
                </a:lnTo>
                <a:lnTo>
                  <a:pt x="1734" y="1604"/>
                </a:lnTo>
                <a:lnTo>
                  <a:pt x="1708" y="1599"/>
                </a:lnTo>
                <a:lnTo>
                  <a:pt x="1679" y="1590"/>
                </a:lnTo>
                <a:lnTo>
                  <a:pt x="1647" y="1576"/>
                </a:lnTo>
                <a:lnTo>
                  <a:pt x="1628" y="1565"/>
                </a:lnTo>
                <a:lnTo>
                  <a:pt x="1628" y="961"/>
                </a:lnTo>
                <a:lnTo>
                  <a:pt x="1436" y="961"/>
                </a:lnTo>
                <a:lnTo>
                  <a:pt x="1434" y="914"/>
                </a:lnTo>
                <a:lnTo>
                  <a:pt x="1432" y="869"/>
                </a:lnTo>
                <a:lnTo>
                  <a:pt x="1429" y="822"/>
                </a:lnTo>
                <a:lnTo>
                  <a:pt x="1425" y="776"/>
                </a:lnTo>
                <a:lnTo>
                  <a:pt x="1419" y="731"/>
                </a:lnTo>
                <a:lnTo>
                  <a:pt x="1412" y="686"/>
                </a:lnTo>
                <a:lnTo>
                  <a:pt x="1402" y="644"/>
                </a:lnTo>
                <a:lnTo>
                  <a:pt x="1390" y="601"/>
                </a:lnTo>
                <a:lnTo>
                  <a:pt x="1375" y="559"/>
                </a:lnTo>
                <a:lnTo>
                  <a:pt x="1358" y="520"/>
                </a:lnTo>
                <a:lnTo>
                  <a:pt x="1336" y="481"/>
                </a:lnTo>
                <a:lnTo>
                  <a:pt x="1311" y="445"/>
                </a:lnTo>
                <a:lnTo>
                  <a:pt x="1282" y="411"/>
                </a:lnTo>
                <a:lnTo>
                  <a:pt x="1250" y="377"/>
                </a:lnTo>
                <a:lnTo>
                  <a:pt x="1212" y="347"/>
                </a:lnTo>
                <a:lnTo>
                  <a:pt x="1141" y="392"/>
                </a:lnTo>
                <a:lnTo>
                  <a:pt x="1074" y="441"/>
                </a:lnTo>
                <a:lnTo>
                  <a:pt x="1009" y="494"/>
                </a:lnTo>
                <a:lnTo>
                  <a:pt x="948" y="550"/>
                </a:lnTo>
                <a:lnTo>
                  <a:pt x="891" y="610"/>
                </a:lnTo>
                <a:lnTo>
                  <a:pt x="838" y="675"/>
                </a:lnTo>
                <a:lnTo>
                  <a:pt x="789" y="742"/>
                </a:lnTo>
                <a:lnTo>
                  <a:pt x="743" y="812"/>
                </a:lnTo>
                <a:lnTo>
                  <a:pt x="702" y="885"/>
                </a:lnTo>
                <a:lnTo>
                  <a:pt x="665" y="961"/>
                </a:lnTo>
                <a:lnTo>
                  <a:pt x="488" y="961"/>
                </a:lnTo>
                <a:lnTo>
                  <a:pt x="525" y="874"/>
                </a:lnTo>
                <a:lnTo>
                  <a:pt x="568" y="789"/>
                </a:lnTo>
                <a:lnTo>
                  <a:pt x="616" y="707"/>
                </a:lnTo>
                <a:lnTo>
                  <a:pt x="667" y="630"/>
                </a:lnTo>
                <a:lnTo>
                  <a:pt x="724" y="555"/>
                </a:lnTo>
                <a:lnTo>
                  <a:pt x="786" y="485"/>
                </a:lnTo>
                <a:lnTo>
                  <a:pt x="851" y="418"/>
                </a:lnTo>
                <a:lnTo>
                  <a:pt x="920" y="356"/>
                </a:lnTo>
                <a:lnTo>
                  <a:pt x="994" y="297"/>
                </a:lnTo>
                <a:lnTo>
                  <a:pt x="1071" y="243"/>
                </a:lnTo>
                <a:lnTo>
                  <a:pt x="1150" y="194"/>
                </a:lnTo>
                <a:lnTo>
                  <a:pt x="1233" y="151"/>
                </a:lnTo>
                <a:lnTo>
                  <a:pt x="1319" y="112"/>
                </a:lnTo>
                <a:lnTo>
                  <a:pt x="1408" y="79"/>
                </a:lnTo>
                <a:lnTo>
                  <a:pt x="1501" y="51"/>
                </a:lnTo>
                <a:lnTo>
                  <a:pt x="1594" y="29"/>
                </a:lnTo>
                <a:lnTo>
                  <a:pt x="1690" y="13"/>
                </a:lnTo>
                <a:lnTo>
                  <a:pt x="1788" y="3"/>
                </a:lnTo>
                <a:lnTo>
                  <a:pt x="1887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75994" y="2857122"/>
            <a:ext cx="491728" cy="556336"/>
            <a:chOff x="9315995" y="1434389"/>
            <a:chExt cx="600351" cy="663337"/>
          </a:xfrm>
        </p:grpSpPr>
        <p:sp>
          <p:nvSpPr>
            <p:cNvPr id="10" name="Freeform 112"/>
            <p:cNvSpPr>
              <a:spLocks noEditPoints="1"/>
            </p:cNvSpPr>
            <p:nvPr/>
          </p:nvSpPr>
          <p:spPr bwMode="auto">
            <a:xfrm>
              <a:off x="9315995" y="1600702"/>
              <a:ext cx="449830" cy="497024"/>
            </a:xfrm>
            <a:custGeom>
              <a:avLst/>
              <a:gdLst>
                <a:gd name="T0" fmla="*/ 229 w 260"/>
                <a:gd name="T1" fmla="*/ 100 h 260"/>
                <a:gd name="T2" fmla="*/ 214 w 260"/>
                <a:gd name="T3" fmla="*/ 94 h 260"/>
                <a:gd name="T4" fmla="*/ 220 w 260"/>
                <a:gd name="T5" fmla="*/ 79 h 260"/>
                <a:gd name="T6" fmla="*/ 242 w 260"/>
                <a:gd name="T7" fmla="*/ 58 h 260"/>
                <a:gd name="T8" fmla="*/ 201 w 260"/>
                <a:gd name="T9" fmla="*/ 18 h 260"/>
                <a:gd name="T10" fmla="*/ 180 w 260"/>
                <a:gd name="T11" fmla="*/ 38 h 260"/>
                <a:gd name="T12" fmla="*/ 167 w 260"/>
                <a:gd name="T13" fmla="*/ 44 h 260"/>
                <a:gd name="T14" fmla="*/ 159 w 260"/>
                <a:gd name="T15" fmla="*/ 36 h 260"/>
                <a:gd name="T16" fmla="*/ 159 w 260"/>
                <a:gd name="T17" fmla="*/ 0 h 260"/>
                <a:gd name="T18" fmla="*/ 130 w 260"/>
                <a:gd name="T19" fmla="*/ 0 h 260"/>
                <a:gd name="T20" fmla="*/ 100 w 260"/>
                <a:gd name="T21" fmla="*/ 0 h 260"/>
                <a:gd name="T22" fmla="*/ 99 w 260"/>
                <a:gd name="T23" fmla="*/ 40 h 260"/>
                <a:gd name="T24" fmla="*/ 88 w 260"/>
                <a:gd name="T25" fmla="*/ 44 h 260"/>
                <a:gd name="T26" fmla="*/ 59 w 260"/>
                <a:gd name="T27" fmla="*/ 18 h 260"/>
                <a:gd name="T28" fmla="*/ 37 w 260"/>
                <a:gd name="T29" fmla="*/ 37 h 260"/>
                <a:gd name="T30" fmla="*/ 18 w 260"/>
                <a:gd name="T31" fmla="*/ 59 h 260"/>
                <a:gd name="T32" fmla="*/ 42 w 260"/>
                <a:gd name="T33" fmla="*/ 84 h 260"/>
                <a:gd name="T34" fmla="*/ 43 w 260"/>
                <a:gd name="T35" fmla="*/ 96 h 260"/>
                <a:gd name="T36" fmla="*/ 30 w 260"/>
                <a:gd name="T37" fmla="*/ 100 h 260"/>
                <a:gd name="T38" fmla="*/ 0 w 260"/>
                <a:gd name="T39" fmla="*/ 101 h 260"/>
                <a:gd name="T40" fmla="*/ 0 w 260"/>
                <a:gd name="T41" fmla="*/ 158 h 260"/>
                <a:gd name="T42" fmla="*/ 30 w 260"/>
                <a:gd name="T43" fmla="*/ 159 h 260"/>
                <a:gd name="T44" fmla="*/ 45 w 260"/>
                <a:gd name="T45" fmla="*/ 165 h 260"/>
                <a:gd name="T46" fmla="*/ 39 w 260"/>
                <a:gd name="T47" fmla="*/ 179 h 260"/>
                <a:gd name="T48" fmla="*/ 18 w 260"/>
                <a:gd name="T49" fmla="*/ 201 h 260"/>
                <a:gd name="T50" fmla="*/ 58 w 260"/>
                <a:gd name="T51" fmla="*/ 242 h 260"/>
                <a:gd name="T52" fmla="*/ 81 w 260"/>
                <a:gd name="T53" fmla="*/ 220 h 260"/>
                <a:gd name="T54" fmla="*/ 92 w 260"/>
                <a:gd name="T55" fmla="*/ 214 h 260"/>
                <a:gd name="T56" fmla="*/ 100 w 260"/>
                <a:gd name="T57" fmla="*/ 224 h 260"/>
                <a:gd name="T58" fmla="*/ 100 w 260"/>
                <a:gd name="T59" fmla="*/ 259 h 260"/>
                <a:gd name="T60" fmla="*/ 130 w 260"/>
                <a:gd name="T61" fmla="*/ 260 h 260"/>
                <a:gd name="T62" fmla="*/ 159 w 260"/>
                <a:gd name="T63" fmla="*/ 259 h 260"/>
                <a:gd name="T64" fmla="*/ 160 w 260"/>
                <a:gd name="T65" fmla="*/ 219 h 260"/>
                <a:gd name="T66" fmla="*/ 171 w 260"/>
                <a:gd name="T67" fmla="*/ 214 h 260"/>
                <a:gd name="T68" fmla="*/ 200 w 260"/>
                <a:gd name="T69" fmla="*/ 242 h 260"/>
                <a:gd name="T70" fmla="*/ 222 w 260"/>
                <a:gd name="T71" fmla="*/ 221 h 260"/>
                <a:gd name="T72" fmla="*/ 242 w 260"/>
                <a:gd name="T73" fmla="*/ 200 h 260"/>
                <a:gd name="T74" fmla="*/ 217 w 260"/>
                <a:gd name="T75" fmla="*/ 174 h 260"/>
                <a:gd name="T76" fmla="*/ 217 w 260"/>
                <a:gd name="T77" fmla="*/ 162 h 260"/>
                <a:gd name="T78" fmla="*/ 229 w 260"/>
                <a:gd name="T79" fmla="*/ 159 h 260"/>
                <a:gd name="T80" fmla="*/ 260 w 260"/>
                <a:gd name="T81" fmla="*/ 158 h 260"/>
                <a:gd name="T82" fmla="*/ 260 w 260"/>
                <a:gd name="T83" fmla="*/ 101 h 260"/>
                <a:gd name="T84" fmla="*/ 131 w 260"/>
                <a:gd name="T85" fmla="*/ 172 h 260"/>
                <a:gd name="T86" fmla="*/ 101 w 260"/>
                <a:gd name="T87" fmla="*/ 160 h 260"/>
                <a:gd name="T88" fmla="*/ 88 w 260"/>
                <a:gd name="T89" fmla="*/ 129 h 260"/>
                <a:gd name="T90" fmla="*/ 95 w 260"/>
                <a:gd name="T91" fmla="*/ 105 h 260"/>
                <a:gd name="T92" fmla="*/ 123 w 260"/>
                <a:gd name="T93" fmla="*/ 85 h 260"/>
                <a:gd name="T94" fmla="*/ 148 w 260"/>
                <a:gd name="T95" fmla="*/ 88 h 260"/>
                <a:gd name="T96" fmla="*/ 172 w 260"/>
                <a:gd name="T97" fmla="*/ 112 h 260"/>
                <a:gd name="T98" fmla="*/ 175 w 260"/>
                <a:gd name="T99" fmla="*/ 137 h 260"/>
                <a:gd name="T100" fmla="*/ 157 w 260"/>
                <a:gd name="T101" fmla="*/ 165 h 260"/>
                <a:gd name="T102" fmla="*/ 131 w 260"/>
                <a:gd name="T103" fmla="*/ 17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0" h="260">
                  <a:moveTo>
                    <a:pt x="259" y="100"/>
                  </a:moveTo>
                  <a:lnTo>
                    <a:pt x="259" y="100"/>
                  </a:lnTo>
                  <a:lnTo>
                    <a:pt x="229" y="100"/>
                  </a:lnTo>
                  <a:lnTo>
                    <a:pt x="229" y="100"/>
                  </a:lnTo>
                  <a:lnTo>
                    <a:pt x="224" y="100"/>
                  </a:lnTo>
                  <a:lnTo>
                    <a:pt x="219" y="99"/>
                  </a:lnTo>
                  <a:lnTo>
                    <a:pt x="217" y="96"/>
                  </a:lnTo>
                  <a:lnTo>
                    <a:pt x="214" y="94"/>
                  </a:lnTo>
                  <a:lnTo>
                    <a:pt x="214" y="91"/>
                  </a:lnTo>
                  <a:lnTo>
                    <a:pt x="216" y="88"/>
                  </a:lnTo>
                  <a:lnTo>
                    <a:pt x="217" y="84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42" y="59"/>
                  </a:lnTo>
                  <a:lnTo>
                    <a:pt x="242" y="59"/>
                  </a:lnTo>
                  <a:lnTo>
                    <a:pt x="242" y="58"/>
                  </a:lnTo>
                  <a:lnTo>
                    <a:pt x="242" y="5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01" y="18"/>
                  </a:lnTo>
                  <a:lnTo>
                    <a:pt x="201" y="18"/>
                  </a:lnTo>
                  <a:lnTo>
                    <a:pt x="200" y="18"/>
                  </a:lnTo>
                  <a:lnTo>
                    <a:pt x="200" y="18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76" y="42"/>
                  </a:lnTo>
                  <a:lnTo>
                    <a:pt x="171" y="44"/>
                  </a:lnTo>
                  <a:lnTo>
                    <a:pt x="167" y="44"/>
                  </a:lnTo>
                  <a:lnTo>
                    <a:pt x="165" y="44"/>
                  </a:lnTo>
                  <a:lnTo>
                    <a:pt x="163" y="43"/>
                  </a:lnTo>
                  <a:lnTo>
                    <a:pt x="160" y="40"/>
                  </a:lnTo>
                  <a:lnTo>
                    <a:pt x="159" y="36"/>
                  </a:lnTo>
                  <a:lnTo>
                    <a:pt x="159" y="30"/>
                  </a:lnTo>
                  <a:lnTo>
                    <a:pt x="159" y="3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0" y="36"/>
                  </a:lnTo>
                  <a:lnTo>
                    <a:pt x="99" y="40"/>
                  </a:lnTo>
                  <a:lnTo>
                    <a:pt x="98" y="43"/>
                  </a:lnTo>
                  <a:lnTo>
                    <a:pt x="94" y="44"/>
                  </a:lnTo>
                  <a:lnTo>
                    <a:pt x="92" y="44"/>
                  </a:lnTo>
                  <a:lnTo>
                    <a:pt x="88" y="44"/>
                  </a:lnTo>
                  <a:lnTo>
                    <a:pt x="84" y="42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42" y="84"/>
                  </a:lnTo>
                  <a:lnTo>
                    <a:pt x="45" y="88"/>
                  </a:lnTo>
                  <a:lnTo>
                    <a:pt x="46" y="91"/>
                  </a:lnTo>
                  <a:lnTo>
                    <a:pt x="45" y="94"/>
                  </a:lnTo>
                  <a:lnTo>
                    <a:pt x="43" y="96"/>
                  </a:lnTo>
                  <a:lnTo>
                    <a:pt x="40" y="99"/>
                  </a:lnTo>
                  <a:lnTo>
                    <a:pt x="36" y="100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1" y="100"/>
                  </a:lnTo>
                  <a:lnTo>
                    <a:pt x="1" y="100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30" y="159"/>
                  </a:lnTo>
                  <a:lnTo>
                    <a:pt x="30" y="159"/>
                  </a:lnTo>
                  <a:lnTo>
                    <a:pt x="36" y="159"/>
                  </a:lnTo>
                  <a:lnTo>
                    <a:pt x="40" y="160"/>
                  </a:lnTo>
                  <a:lnTo>
                    <a:pt x="43" y="162"/>
                  </a:lnTo>
                  <a:lnTo>
                    <a:pt x="45" y="165"/>
                  </a:lnTo>
                  <a:lnTo>
                    <a:pt x="46" y="167"/>
                  </a:lnTo>
                  <a:lnTo>
                    <a:pt x="45" y="171"/>
                  </a:lnTo>
                  <a:lnTo>
                    <a:pt x="42" y="174"/>
                  </a:lnTo>
                  <a:lnTo>
                    <a:pt x="39" y="179"/>
                  </a:lnTo>
                  <a:lnTo>
                    <a:pt x="39" y="179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9" y="242"/>
                  </a:lnTo>
                  <a:lnTo>
                    <a:pt x="59" y="242"/>
                  </a:lnTo>
                  <a:lnTo>
                    <a:pt x="81" y="220"/>
                  </a:lnTo>
                  <a:lnTo>
                    <a:pt x="81" y="220"/>
                  </a:lnTo>
                  <a:lnTo>
                    <a:pt x="84" y="217"/>
                  </a:lnTo>
                  <a:lnTo>
                    <a:pt x="88" y="214"/>
                  </a:lnTo>
                  <a:lnTo>
                    <a:pt x="92" y="214"/>
                  </a:lnTo>
                  <a:lnTo>
                    <a:pt x="94" y="214"/>
                  </a:lnTo>
                  <a:lnTo>
                    <a:pt x="98" y="217"/>
                  </a:lnTo>
                  <a:lnTo>
                    <a:pt x="99" y="219"/>
                  </a:lnTo>
                  <a:lnTo>
                    <a:pt x="100" y="224"/>
                  </a:lnTo>
                  <a:lnTo>
                    <a:pt x="100" y="229"/>
                  </a:lnTo>
                  <a:lnTo>
                    <a:pt x="100" y="229"/>
                  </a:lnTo>
                  <a:lnTo>
                    <a:pt x="100" y="259"/>
                  </a:lnTo>
                  <a:lnTo>
                    <a:pt x="100" y="259"/>
                  </a:lnTo>
                  <a:lnTo>
                    <a:pt x="101" y="260"/>
                  </a:lnTo>
                  <a:lnTo>
                    <a:pt x="101" y="260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58" y="260"/>
                  </a:lnTo>
                  <a:lnTo>
                    <a:pt x="158" y="260"/>
                  </a:lnTo>
                  <a:lnTo>
                    <a:pt x="159" y="259"/>
                  </a:lnTo>
                  <a:lnTo>
                    <a:pt x="159" y="259"/>
                  </a:lnTo>
                  <a:lnTo>
                    <a:pt x="159" y="229"/>
                  </a:lnTo>
                  <a:lnTo>
                    <a:pt x="159" y="229"/>
                  </a:lnTo>
                  <a:lnTo>
                    <a:pt x="159" y="224"/>
                  </a:lnTo>
                  <a:lnTo>
                    <a:pt x="160" y="219"/>
                  </a:lnTo>
                  <a:lnTo>
                    <a:pt x="163" y="217"/>
                  </a:lnTo>
                  <a:lnTo>
                    <a:pt x="165" y="214"/>
                  </a:lnTo>
                  <a:lnTo>
                    <a:pt x="167" y="214"/>
                  </a:lnTo>
                  <a:lnTo>
                    <a:pt x="171" y="214"/>
                  </a:lnTo>
                  <a:lnTo>
                    <a:pt x="176" y="217"/>
                  </a:lnTo>
                  <a:lnTo>
                    <a:pt x="180" y="220"/>
                  </a:lnTo>
                  <a:lnTo>
                    <a:pt x="180" y="220"/>
                  </a:lnTo>
                  <a:lnTo>
                    <a:pt x="200" y="242"/>
                  </a:lnTo>
                  <a:lnTo>
                    <a:pt x="200" y="242"/>
                  </a:lnTo>
                  <a:lnTo>
                    <a:pt x="201" y="242"/>
                  </a:lnTo>
                  <a:lnTo>
                    <a:pt x="201" y="242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42" y="201"/>
                  </a:lnTo>
                  <a:lnTo>
                    <a:pt x="242" y="201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20" y="179"/>
                  </a:lnTo>
                  <a:lnTo>
                    <a:pt x="220" y="179"/>
                  </a:lnTo>
                  <a:lnTo>
                    <a:pt x="217" y="174"/>
                  </a:lnTo>
                  <a:lnTo>
                    <a:pt x="216" y="171"/>
                  </a:lnTo>
                  <a:lnTo>
                    <a:pt x="214" y="167"/>
                  </a:lnTo>
                  <a:lnTo>
                    <a:pt x="214" y="165"/>
                  </a:lnTo>
                  <a:lnTo>
                    <a:pt x="217" y="162"/>
                  </a:lnTo>
                  <a:lnTo>
                    <a:pt x="219" y="160"/>
                  </a:lnTo>
                  <a:lnTo>
                    <a:pt x="224" y="159"/>
                  </a:lnTo>
                  <a:lnTo>
                    <a:pt x="229" y="159"/>
                  </a:lnTo>
                  <a:lnTo>
                    <a:pt x="229" y="159"/>
                  </a:lnTo>
                  <a:lnTo>
                    <a:pt x="259" y="159"/>
                  </a:lnTo>
                  <a:lnTo>
                    <a:pt x="259" y="159"/>
                  </a:lnTo>
                  <a:lnTo>
                    <a:pt x="260" y="158"/>
                  </a:lnTo>
                  <a:lnTo>
                    <a:pt x="260" y="158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59" y="100"/>
                  </a:lnTo>
                  <a:lnTo>
                    <a:pt x="259" y="100"/>
                  </a:lnTo>
                  <a:close/>
                  <a:moveTo>
                    <a:pt x="131" y="172"/>
                  </a:moveTo>
                  <a:lnTo>
                    <a:pt x="131" y="172"/>
                  </a:lnTo>
                  <a:lnTo>
                    <a:pt x="123" y="171"/>
                  </a:lnTo>
                  <a:lnTo>
                    <a:pt x="114" y="168"/>
                  </a:lnTo>
                  <a:lnTo>
                    <a:pt x="107" y="165"/>
                  </a:lnTo>
                  <a:lnTo>
                    <a:pt x="101" y="160"/>
                  </a:lnTo>
                  <a:lnTo>
                    <a:pt x="95" y="153"/>
                  </a:lnTo>
                  <a:lnTo>
                    <a:pt x="92" y="146"/>
                  </a:lnTo>
                  <a:lnTo>
                    <a:pt x="89" y="137"/>
                  </a:lnTo>
                  <a:lnTo>
                    <a:pt x="88" y="129"/>
                  </a:lnTo>
                  <a:lnTo>
                    <a:pt x="88" y="129"/>
                  </a:lnTo>
                  <a:lnTo>
                    <a:pt x="89" y="120"/>
                  </a:lnTo>
                  <a:lnTo>
                    <a:pt x="92" y="112"/>
                  </a:lnTo>
                  <a:lnTo>
                    <a:pt x="95" y="105"/>
                  </a:lnTo>
                  <a:lnTo>
                    <a:pt x="101" y="97"/>
                  </a:lnTo>
                  <a:lnTo>
                    <a:pt x="107" y="93"/>
                  </a:lnTo>
                  <a:lnTo>
                    <a:pt x="114" y="88"/>
                  </a:lnTo>
                  <a:lnTo>
                    <a:pt x="123" y="8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41" y="85"/>
                  </a:lnTo>
                  <a:lnTo>
                    <a:pt x="148" y="88"/>
                  </a:lnTo>
                  <a:lnTo>
                    <a:pt x="157" y="93"/>
                  </a:lnTo>
                  <a:lnTo>
                    <a:pt x="163" y="97"/>
                  </a:lnTo>
                  <a:lnTo>
                    <a:pt x="167" y="105"/>
                  </a:lnTo>
                  <a:lnTo>
                    <a:pt x="172" y="112"/>
                  </a:lnTo>
                  <a:lnTo>
                    <a:pt x="175" y="120"/>
                  </a:lnTo>
                  <a:lnTo>
                    <a:pt x="176" y="129"/>
                  </a:lnTo>
                  <a:lnTo>
                    <a:pt x="176" y="129"/>
                  </a:lnTo>
                  <a:lnTo>
                    <a:pt x="175" y="137"/>
                  </a:lnTo>
                  <a:lnTo>
                    <a:pt x="172" y="146"/>
                  </a:lnTo>
                  <a:lnTo>
                    <a:pt x="167" y="153"/>
                  </a:lnTo>
                  <a:lnTo>
                    <a:pt x="163" y="160"/>
                  </a:lnTo>
                  <a:lnTo>
                    <a:pt x="157" y="165"/>
                  </a:lnTo>
                  <a:lnTo>
                    <a:pt x="148" y="168"/>
                  </a:lnTo>
                  <a:lnTo>
                    <a:pt x="141" y="171"/>
                  </a:lnTo>
                  <a:lnTo>
                    <a:pt x="131" y="172"/>
                  </a:lnTo>
                  <a:lnTo>
                    <a:pt x="131" y="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113"/>
            <p:cNvSpPr>
              <a:spLocks noEditPoints="1"/>
            </p:cNvSpPr>
            <p:nvPr/>
          </p:nvSpPr>
          <p:spPr bwMode="auto">
            <a:xfrm>
              <a:off x="9691431" y="1434389"/>
              <a:ext cx="224915" cy="246599"/>
            </a:xfrm>
            <a:custGeom>
              <a:avLst/>
              <a:gdLst>
                <a:gd name="T0" fmla="*/ 114 w 130"/>
                <a:gd name="T1" fmla="*/ 49 h 129"/>
                <a:gd name="T2" fmla="*/ 107 w 130"/>
                <a:gd name="T3" fmla="*/ 47 h 129"/>
                <a:gd name="T4" fmla="*/ 111 w 130"/>
                <a:gd name="T5" fmla="*/ 40 h 129"/>
                <a:gd name="T6" fmla="*/ 120 w 130"/>
                <a:gd name="T7" fmla="*/ 29 h 129"/>
                <a:gd name="T8" fmla="*/ 111 w 130"/>
                <a:gd name="T9" fmla="*/ 18 h 129"/>
                <a:gd name="T10" fmla="*/ 100 w 130"/>
                <a:gd name="T11" fmla="*/ 8 h 129"/>
                <a:gd name="T12" fmla="*/ 89 w 130"/>
                <a:gd name="T13" fmla="*/ 19 h 129"/>
                <a:gd name="T14" fmla="*/ 81 w 130"/>
                <a:gd name="T15" fmla="*/ 19 h 129"/>
                <a:gd name="T16" fmla="*/ 79 w 130"/>
                <a:gd name="T17" fmla="*/ 0 h 129"/>
                <a:gd name="T18" fmla="*/ 79 w 130"/>
                <a:gd name="T19" fmla="*/ 0 h 129"/>
                <a:gd name="T20" fmla="*/ 50 w 130"/>
                <a:gd name="T21" fmla="*/ 0 h 129"/>
                <a:gd name="T22" fmla="*/ 50 w 130"/>
                <a:gd name="T23" fmla="*/ 0 h 129"/>
                <a:gd name="T24" fmla="*/ 49 w 130"/>
                <a:gd name="T25" fmla="*/ 19 h 129"/>
                <a:gd name="T26" fmla="*/ 40 w 130"/>
                <a:gd name="T27" fmla="*/ 19 h 129"/>
                <a:gd name="T28" fmla="*/ 30 w 130"/>
                <a:gd name="T29" fmla="*/ 8 h 129"/>
                <a:gd name="T30" fmla="*/ 19 w 130"/>
                <a:gd name="T31" fmla="*/ 18 h 129"/>
                <a:gd name="T32" fmla="*/ 8 w 130"/>
                <a:gd name="T33" fmla="*/ 29 h 129"/>
                <a:gd name="T34" fmla="*/ 19 w 130"/>
                <a:gd name="T35" fmla="*/ 40 h 129"/>
                <a:gd name="T36" fmla="*/ 23 w 130"/>
                <a:gd name="T37" fmla="*/ 47 h 129"/>
                <a:gd name="T38" fmla="*/ 16 w 130"/>
                <a:gd name="T39" fmla="*/ 49 h 129"/>
                <a:gd name="T40" fmla="*/ 0 w 130"/>
                <a:gd name="T41" fmla="*/ 51 h 129"/>
                <a:gd name="T42" fmla="*/ 0 w 130"/>
                <a:gd name="T43" fmla="*/ 65 h 129"/>
                <a:gd name="T44" fmla="*/ 0 w 130"/>
                <a:gd name="T45" fmla="*/ 80 h 129"/>
                <a:gd name="T46" fmla="*/ 16 w 130"/>
                <a:gd name="T47" fmla="*/ 80 h 129"/>
                <a:gd name="T48" fmla="*/ 22 w 130"/>
                <a:gd name="T49" fmla="*/ 86 h 129"/>
                <a:gd name="T50" fmla="*/ 8 w 130"/>
                <a:gd name="T51" fmla="*/ 100 h 129"/>
                <a:gd name="T52" fmla="*/ 8 w 130"/>
                <a:gd name="T53" fmla="*/ 100 h 129"/>
                <a:gd name="T54" fmla="*/ 29 w 130"/>
                <a:gd name="T55" fmla="*/ 120 h 129"/>
                <a:gd name="T56" fmla="*/ 30 w 130"/>
                <a:gd name="T57" fmla="*/ 120 h 129"/>
                <a:gd name="T58" fmla="*/ 44 w 130"/>
                <a:gd name="T59" fmla="*/ 107 h 129"/>
                <a:gd name="T60" fmla="*/ 50 w 130"/>
                <a:gd name="T61" fmla="*/ 114 h 129"/>
                <a:gd name="T62" fmla="*/ 50 w 130"/>
                <a:gd name="T63" fmla="*/ 129 h 129"/>
                <a:gd name="T64" fmla="*/ 65 w 130"/>
                <a:gd name="T65" fmla="*/ 129 h 129"/>
                <a:gd name="T66" fmla="*/ 79 w 130"/>
                <a:gd name="T67" fmla="*/ 129 h 129"/>
                <a:gd name="T68" fmla="*/ 79 w 130"/>
                <a:gd name="T69" fmla="*/ 114 h 129"/>
                <a:gd name="T70" fmla="*/ 82 w 130"/>
                <a:gd name="T71" fmla="*/ 107 h 129"/>
                <a:gd name="T72" fmla="*/ 89 w 130"/>
                <a:gd name="T73" fmla="*/ 110 h 129"/>
                <a:gd name="T74" fmla="*/ 101 w 130"/>
                <a:gd name="T75" fmla="*/ 120 h 129"/>
                <a:gd name="T76" fmla="*/ 111 w 130"/>
                <a:gd name="T77" fmla="*/ 111 h 129"/>
                <a:gd name="T78" fmla="*/ 120 w 130"/>
                <a:gd name="T79" fmla="*/ 100 h 129"/>
                <a:gd name="T80" fmla="*/ 111 w 130"/>
                <a:gd name="T81" fmla="*/ 89 h 129"/>
                <a:gd name="T82" fmla="*/ 110 w 130"/>
                <a:gd name="T83" fmla="*/ 80 h 129"/>
                <a:gd name="T84" fmla="*/ 129 w 130"/>
                <a:gd name="T85" fmla="*/ 80 h 129"/>
                <a:gd name="T86" fmla="*/ 130 w 130"/>
                <a:gd name="T87" fmla="*/ 78 h 129"/>
                <a:gd name="T88" fmla="*/ 130 w 130"/>
                <a:gd name="T89" fmla="*/ 51 h 129"/>
                <a:gd name="T90" fmla="*/ 129 w 130"/>
                <a:gd name="T91" fmla="*/ 49 h 129"/>
                <a:gd name="T92" fmla="*/ 78 w 130"/>
                <a:gd name="T93" fmla="*/ 83 h 129"/>
                <a:gd name="T94" fmla="*/ 66 w 130"/>
                <a:gd name="T95" fmla="*/ 87 h 129"/>
                <a:gd name="T96" fmla="*/ 54 w 130"/>
                <a:gd name="T97" fmla="*/ 83 h 129"/>
                <a:gd name="T98" fmla="*/ 48 w 130"/>
                <a:gd name="T99" fmla="*/ 77 h 129"/>
                <a:gd name="T100" fmla="*/ 44 w 130"/>
                <a:gd name="T101" fmla="*/ 65 h 129"/>
                <a:gd name="T102" fmla="*/ 48 w 130"/>
                <a:gd name="T103" fmla="*/ 53 h 129"/>
                <a:gd name="T104" fmla="*/ 54 w 130"/>
                <a:gd name="T105" fmla="*/ 47 h 129"/>
                <a:gd name="T106" fmla="*/ 66 w 130"/>
                <a:gd name="T107" fmla="*/ 43 h 129"/>
                <a:gd name="T108" fmla="*/ 78 w 130"/>
                <a:gd name="T109" fmla="*/ 47 h 129"/>
                <a:gd name="T110" fmla="*/ 84 w 130"/>
                <a:gd name="T111" fmla="*/ 53 h 129"/>
                <a:gd name="T112" fmla="*/ 88 w 130"/>
                <a:gd name="T113" fmla="*/ 65 h 129"/>
                <a:gd name="T114" fmla="*/ 84 w 130"/>
                <a:gd name="T115" fmla="*/ 7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" h="129">
                  <a:moveTo>
                    <a:pt x="129" y="49"/>
                  </a:moveTo>
                  <a:lnTo>
                    <a:pt x="129" y="49"/>
                  </a:lnTo>
                  <a:lnTo>
                    <a:pt x="114" y="49"/>
                  </a:lnTo>
                  <a:lnTo>
                    <a:pt x="114" y="49"/>
                  </a:lnTo>
                  <a:lnTo>
                    <a:pt x="110" y="49"/>
                  </a:lnTo>
                  <a:lnTo>
                    <a:pt x="107" y="47"/>
                  </a:lnTo>
                  <a:lnTo>
                    <a:pt x="107" y="43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11" y="18"/>
                  </a:lnTo>
                  <a:lnTo>
                    <a:pt x="111" y="1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89" y="19"/>
                  </a:lnTo>
                  <a:lnTo>
                    <a:pt x="89" y="19"/>
                  </a:lnTo>
                  <a:lnTo>
                    <a:pt x="85" y="22"/>
                  </a:lnTo>
                  <a:lnTo>
                    <a:pt x="82" y="22"/>
                  </a:lnTo>
                  <a:lnTo>
                    <a:pt x="81" y="19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9" y="19"/>
                  </a:lnTo>
                  <a:lnTo>
                    <a:pt x="47" y="22"/>
                  </a:lnTo>
                  <a:lnTo>
                    <a:pt x="44" y="2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22" y="43"/>
                  </a:lnTo>
                  <a:lnTo>
                    <a:pt x="23" y="47"/>
                  </a:lnTo>
                  <a:lnTo>
                    <a:pt x="20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2" y="86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29" y="120"/>
                  </a:lnTo>
                  <a:lnTo>
                    <a:pt x="29" y="120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40" y="110"/>
                  </a:lnTo>
                  <a:lnTo>
                    <a:pt x="40" y="110"/>
                  </a:lnTo>
                  <a:lnTo>
                    <a:pt x="44" y="107"/>
                  </a:lnTo>
                  <a:lnTo>
                    <a:pt x="47" y="107"/>
                  </a:lnTo>
                  <a:lnTo>
                    <a:pt x="49" y="110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29"/>
                  </a:lnTo>
                  <a:lnTo>
                    <a:pt x="50" y="129"/>
                  </a:lnTo>
                  <a:lnTo>
                    <a:pt x="50" y="129"/>
                  </a:lnTo>
                  <a:lnTo>
                    <a:pt x="50" y="129"/>
                  </a:lnTo>
                  <a:lnTo>
                    <a:pt x="65" y="129"/>
                  </a:lnTo>
                  <a:lnTo>
                    <a:pt x="65" y="129"/>
                  </a:lnTo>
                  <a:lnTo>
                    <a:pt x="79" y="129"/>
                  </a:lnTo>
                  <a:lnTo>
                    <a:pt x="79" y="129"/>
                  </a:lnTo>
                  <a:lnTo>
                    <a:pt x="79" y="129"/>
                  </a:lnTo>
                  <a:lnTo>
                    <a:pt x="79" y="129"/>
                  </a:lnTo>
                  <a:lnTo>
                    <a:pt x="79" y="114"/>
                  </a:lnTo>
                  <a:lnTo>
                    <a:pt x="79" y="114"/>
                  </a:lnTo>
                  <a:lnTo>
                    <a:pt x="81" y="110"/>
                  </a:lnTo>
                  <a:lnTo>
                    <a:pt x="82" y="107"/>
                  </a:lnTo>
                  <a:lnTo>
                    <a:pt x="85" y="107"/>
                  </a:lnTo>
                  <a:lnTo>
                    <a:pt x="89" y="110"/>
                  </a:lnTo>
                  <a:lnTo>
                    <a:pt x="89" y="110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20" y="100"/>
                  </a:lnTo>
                  <a:lnTo>
                    <a:pt x="120" y="100"/>
                  </a:lnTo>
                  <a:lnTo>
                    <a:pt x="120" y="100"/>
                  </a:lnTo>
                  <a:lnTo>
                    <a:pt x="120" y="100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7" y="86"/>
                  </a:lnTo>
                  <a:lnTo>
                    <a:pt x="107" y="82"/>
                  </a:lnTo>
                  <a:lnTo>
                    <a:pt x="110" y="80"/>
                  </a:lnTo>
                  <a:lnTo>
                    <a:pt x="114" y="80"/>
                  </a:lnTo>
                  <a:lnTo>
                    <a:pt x="114" y="80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0" y="51"/>
                  </a:lnTo>
                  <a:lnTo>
                    <a:pt x="130" y="51"/>
                  </a:lnTo>
                  <a:lnTo>
                    <a:pt x="129" y="49"/>
                  </a:lnTo>
                  <a:lnTo>
                    <a:pt x="129" y="49"/>
                  </a:lnTo>
                  <a:close/>
                  <a:moveTo>
                    <a:pt x="81" y="81"/>
                  </a:moveTo>
                  <a:lnTo>
                    <a:pt x="81" y="81"/>
                  </a:lnTo>
                  <a:lnTo>
                    <a:pt x="78" y="83"/>
                  </a:lnTo>
                  <a:lnTo>
                    <a:pt x="73" y="86"/>
                  </a:lnTo>
                  <a:lnTo>
                    <a:pt x="70" y="87"/>
                  </a:lnTo>
                  <a:lnTo>
                    <a:pt x="66" y="87"/>
                  </a:lnTo>
                  <a:lnTo>
                    <a:pt x="61" y="87"/>
                  </a:lnTo>
                  <a:lnTo>
                    <a:pt x="58" y="86"/>
                  </a:lnTo>
                  <a:lnTo>
                    <a:pt x="54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48" y="77"/>
                  </a:lnTo>
                  <a:lnTo>
                    <a:pt x="46" y="73"/>
                  </a:lnTo>
                  <a:lnTo>
                    <a:pt x="44" y="69"/>
                  </a:lnTo>
                  <a:lnTo>
                    <a:pt x="44" y="65"/>
                  </a:lnTo>
                  <a:lnTo>
                    <a:pt x="44" y="60"/>
                  </a:lnTo>
                  <a:lnTo>
                    <a:pt x="46" y="57"/>
                  </a:lnTo>
                  <a:lnTo>
                    <a:pt x="48" y="53"/>
                  </a:lnTo>
                  <a:lnTo>
                    <a:pt x="50" y="49"/>
                  </a:lnTo>
                  <a:lnTo>
                    <a:pt x="50" y="49"/>
                  </a:lnTo>
                  <a:lnTo>
                    <a:pt x="54" y="47"/>
                  </a:lnTo>
                  <a:lnTo>
                    <a:pt x="58" y="45"/>
                  </a:lnTo>
                  <a:lnTo>
                    <a:pt x="61" y="43"/>
                  </a:lnTo>
                  <a:lnTo>
                    <a:pt x="66" y="43"/>
                  </a:lnTo>
                  <a:lnTo>
                    <a:pt x="70" y="43"/>
                  </a:lnTo>
                  <a:lnTo>
                    <a:pt x="73" y="45"/>
                  </a:lnTo>
                  <a:lnTo>
                    <a:pt x="78" y="47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4" y="53"/>
                  </a:lnTo>
                  <a:lnTo>
                    <a:pt x="85" y="57"/>
                  </a:lnTo>
                  <a:lnTo>
                    <a:pt x="87" y="60"/>
                  </a:lnTo>
                  <a:lnTo>
                    <a:pt x="88" y="65"/>
                  </a:lnTo>
                  <a:lnTo>
                    <a:pt x="87" y="69"/>
                  </a:lnTo>
                  <a:lnTo>
                    <a:pt x="85" y="73"/>
                  </a:lnTo>
                  <a:lnTo>
                    <a:pt x="84" y="77"/>
                  </a:lnTo>
                  <a:lnTo>
                    <a:pt x="81" y="81"/>
                  </a:lnTo>
                  <a:lnTo>
                    <a:pt x="81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1"/>
          <p:cNvGrpSpPr>
            <a:grpSpLocks noChangeAspect="1"/>
          </p:cNvGrpSpPr>
          <p:nvPr/>
        </p:nvGrpSpPr>
        <p:grpSpPr bwMode="auto">
          <a:xfrm>
            <a:off x="9164372" y="3018230"/>
            <a:ext cx="512762" cy="384175"/>
            <a:chOff x="1564" y="1948"/>
            <a:chExt cx="323" cy="242"/>
          </a:xfrm>
          <a:solidFill>
            <a:schemeClr val="bg1"/>
          </a:solidFill>
        </p:grpSpPr>
        <p:sp>
          <p:nvSpPr>
            <p:cNvPr id="17" name="Freeform 32"/>
            <p:cNvSpPr>
              <a:spLocks noEditPoints="1"/>
            </p:cNvSpPr>
            <p:nvPr/>
          </p:nvSpPr>
          <p:spPr bwMode="auto">
            <a:xfrm>
              <a:off x="1748" y="1948"/>
              <a:ext cx="139" cy="141"/>
            </a:xfrm>
            <a:custGeom>
              <a:avLst/>
              <a:gdLst>
                <a:gd name="T0" fmla="*/ 149 w 155"/>
                <a:gd name="T1" fmla="*/ 60 h 155"/>
                <a:gd name="T2" fmla="*/ 140 w 155"/>
                <a:gd name="T3" fmla="*/ 56 h 155"/>
                <a:gd name="T4" fmla="*/ 132 w 155"/>
                <a:gd name="T5" fmla="*/ 40 h 155"/>
                <a:gd name="T6" fmla="*/ 131 w 155"/>
                <a:gd name="T7" fmla="*/ 35 h 155"/>
                <a:gd name="T8" fmla="*/ 134 w 155"/>
                <a:gd name="T9" fmla="*/ 24 h 155"/>
                <a:gd name="T10" fmla="*/ 116 w 155"/>
                <a:gd name="T11" fmla="*/ 15 h 155"/>
                <a:gd name="T12" fmla="*/ 106 w 155"/>
                <a:gd name="T13" fmla="*/ 18 h 155"/>
                <a:gd name="T14" fmla="*/ 89 w 155"/>
                <a:gd name="T15" fmla="*/ 13 h 155"/>
                <a:gd name="T16" fmla="*/ 85 w 155"/>
                <a:gd name="T17" fmla="*/ 10 h 155"/>
                <a:gd name="T18" fmla="*/ 79 w 155"/>
                <a:gd name="T19" fmla="*/ 0 h 155"/>
                <a:gd name="T20" fmla="*/ 60 w 155"/>
                <a:gd name="T21" fmla="*/ 6 h 155"/>
                <a:gd name="T22" fmla="*/ 56 w 155"/>
                <a:gd name="T23" fmla="*/ 15 h 155"/>
                <a:gd name="T24" fmla="*/ 40 w 155"/>
                <a:gd name="T25" fmla="*/ 23 h 155"/>
                <a:gd name="T26" fmla="*/ 34 w 155"/>
                <a:gd name="T27" fmla="*/ 24 h 155"/>
                <a:gd name="T28" fmla="*/ 24 w 155"/>
                <a:gd name="T29" fmla="*/ 21 h 155"/>
                <a:gd name="T30" fmla="*/ 14 w 155"/>
                <a:gd name="T31" fmla="*/ 39 h 155"/>
                <a:gd name="T32" fmla="*/ 18 w 155"/>
                <a:gd name="T33" fmla="*/ 49 h 155"/>
                <a:gd name="T34" fmla="*/ 12 w 155"/>
                <a:gd name="T35" fmla="*/ 66 h 155"/>
                <a:gd name="T36" fmla="*/ 9 w 155"/>
                <a:gd name="T37" fmla="*/ 71 h 155"/>
                <a:gd name="T38" fmla="*/ 0 w 155"/>
                <a:gd name="T39" fmla="*/ 76 h 155"/>
                <a:gd name="T40" fmla="*/ 6 w 155"/>
                <a:gd name="T41" fmla="*/ 95 h 155"/>
                <a:gd name="T42" fmla="*/ 15 w 155"/>
                <a:gd name="T43" fmla="*/ 99 h 155"/>
                <a:gd name="T44" fmla="*/ 23 w 155"/>
                <a:gd name="T45" fmla="*/ 115 h 155"/>
                <a:gd name="T46" fmla="*/ 24 w 155"/>
                <a:gd name="T47" fmla="*/ 121 h 155"/>
                <a:gd name="T48" fmla="*/ 21 w 155"/>
                <a:gd name="T49" fmla="*/ 131 h 155"/>
                <a:gd name="T50" fmla="*/ 39 w 155"/>
                <a:gd name="T51" fmla="*/ 141 h 155"/>
                <a:gd name="T52" fmla="*/ 48 w 155"/>
                <a:gd name="T53" fmla="*/ 137 h 155"/>
                <a:gd name="T54" fmla="*/ 65 w 155"/>
                <a:gd name="T55" fmla="*/ 143 h 155"/>
                <a:gd name="T56" fmla="*/ 70 w 155"/>
                <a:gd name="T57" fmla="*/ 146 h 155"/>
                <a:gd name="T58" fmla="*/ 75 w 155"/>
                <a:gd name="T59" fmla="*/ 155 h 155"/>
                <a:gd name="T60" fmla="*/ 95 w 155"/>
                <a:gd name="T61" fmla="*/ 149 h 155"/>
                <a:gd name="T62" fmla="*/ 99 w 155"/>
                <a:gd name="T63" fmla="*/ 140 h 155"/>
                <a:gd name="T64" fmla="*/ 115 w 155"/>
                <a:gd name="T65" fmla="*/ 132 h 155"/>
                <a:gd name="T66" fmla="*/ 121 w 155"/>
                <a:gd name="T67" fmla="*/ 131 h 155"/>
                <a:gd name="T68" fmla="*/ 131 w 155"/>
                <a:gd name="T69" fmla="*/ 134 h 155"/>
                <a:gd name="T70" fmla="*/ 141 w 155"/>
                <a:gd name="T71" fmla="*/ 116 h 155"/>
                <a:gd name="T72" fmla="*/ 137 w 155"/>
                <a:gd name="T73" fmla="*/ 107 h 155"/>
                <a:gd name="T74" fmla="*/ 142 w 155"/>
                <a:gd name="T75" fmla="*/ 90 h 155"/>
                <a:gd name="T76" fmla="*/ 146 w 155"/>
                <a:gd name="T77" fmla="*/ 85 h 155"/>
                <a:gd name="T78" fmla="*/ 155 w 155"/>
                <a:gd name="T79" fmla="*/ 80 h 155"/>
                <a:gd name="T80" fmla="*/ 114 w 155"/>
                <a:gd name="T81" fmla="*/ 42 h 155"/>
                <a:gd name="T82" fmla="*/ 97 w 155"/>
                <a:gd name="T83" fmla="*/ 80 h 155"/>
                <a:gd name="T84" fmla="*/ 41 w 155"/>
                <a:gd name="T85" fmla="*/ 91 h 155"/>
                <a:gd name="T86" fmla="*/ 61 w 155"/>
                <a:gd name="T87" fmla="*/ 44 h 155"/>
                <a:gd name="T88" fmla="*/ 114 w 155"/>
                <a:gd name="T89" fmla="*/ 4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55">
                  <a:moveTo>
                    <a:pt x="154" y="64"/>
                  </a:moveTo>
                  <a:cubicBezTo>
                    <a:pt x="154" y="62"/>
                    <a:pt x="152" y="60"/>
                    <a:pt x="149" y="60"/>
                  </a:cubicBezTo>
                  <a:cubicBezTo>
                    <a:pt x="149" y="60"/>
                    <a:pt x="146" y="60"/>
                    <a:pt x="144" y="60"/>
                  </a:cubicBezTo>
                  <a:cubicBezTo>
                    <a:pt x="142" y="61"/>
                    <a:pt x="140" y="56"/>
                    <a:pt x="140" y="56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38" y="50"/>
                    <a:pt x="135" y="45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29" y="36"/>
                    <a:pt x="131" y="35"/>
                  </a:cubicBezTo>
                  <a:cubicBezTo>
                    <a:pt x="132" y="33"/>
                    <a:pt x="134" y="30"/>
                    <a:pt x="134" y="30"/>
                  </a:cubicBezTo>
                  <a:cubicBezTo>
                    <a:pt x="136" y="29"/>
                    <a:pt x="136" y="26"/>
                    <a:pt x="134" y="2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20" y="12"/>
                    <a:pt x="117" y="13"/>
                    <a:pt x="116" y="15"/>
                  </a:cubicBezTo>
                  <a:cubicBezTo>
                    <a:pt x="116" y="15"/>
                    <a:pt x="114" y="17"/>
                    <a:pt x="112" y="19"/>
                  </a:cubicBezTo>
                  <a:cubicBezTo>
                    <a:pt x="111" y="20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1" y="16"/>
                    <a:pt x="95" y="14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5" y="12"/>
                    <a:pt x="85" y="10"/>
                  </a:cubicBezTo>
                  <a:cubicBezTo>
                    <a:pt x="84" y="7"/>
                    <a:pt x="84" y="4"/>
                    <a:pt x="84" y="4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1" y="1"/>
                    <a:pt x="60" y="4"/>
                    <a:pt x="60" y="6"/>
                  </a:cubicBezTo>
                  <a:cubicBezTo>
                    <a:pt x="60" y="6"/>
                    <a:pt x="60" y="9"/>
                    <a:pt x="60" y="11"/>
                  </a:cubicBezTo>
                  <a:cubicBezTo>
                    <a:pt x="60" y="13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0" y="17"/>
                    <a:pt x="45" y="20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36" y="26"/>
                    <a:pt x="34" y="24"/>
                  </a:cubicBezTo>
                  <a:cubicBezTo>
                    <a:pt x="33" y="23"/>
                    <a:pt x="30" y="21"/>
                    <a:pt x="30" y="21"/>
                  </a:cubicBezTo>
                  <a:cubicBezTo>
                    <a:pt x="28" y="19"/>
                    <a:pt x="26" y="20"/>
                    <a:pt x="24" y="2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2" y="35"/>
                    <a:pt x="12" y="38"/>
                    <a:pt x="14" y="39"/>
                  </a:cubicBezTo>
                  <a:cubicBezTo>
                    <a:pt x="14" y="39"/>
                    <a:pt x="17" y="42"/>
                    <a:pt x="18" y="43"/>
                  </a:cubicBezTo>
                  <a:cubicBezTo>
                    <a:pt x="20" y="44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5" y="54"/>
                    <a:pt x="13" y="60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1" y="70"/>
                    <a:pt x="9" y="71"/>
                  </a:cubicBezTo>
                  <a:cubicBezTo>
                    <a:pt x="7" y="71"/>
                    <a:pt x="4" y="71"/>
                    <a:pt x="4" y="71"/>
                  </a:cubicBezTo>
                  <a:cubicBezTo>
                    <a:pt x="1" y="71"/>
                    <a:pt x="0" y="73"/>
                    <a:pt x="0" y="76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4"/>
                    <a:pt x="3" y="96"/>
                    <a:pt x="6" y="95"/>
                  </a:cubicBezTo>
                  <a:cubicBezTo>
                    <a:pt x="6" y="95"/>
                    <a:pt x="9" y="95"/>
                    <a:pt x="11" y="95"/>
                  </a:cubicBezTo>
                  <a:cubicBezTo>
                    <a:pt x="13" y="95"/>
                    <a:pt x="15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7" y="105"/>
                    <a:pt x="19" y="110"/>
                    <a:pt x="23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15"/>
                    <a:pt x="26" y="119"/>
                    <a:pt x="24" y="121"/>
                  </a:cubicBezTo>
                  <a:cubicBezTo>
                    <a:pt x="23" y="122"/>
                    <a:pt x="21" y="125"/>
                    <a:pt x="21" y="125"/>
                  </a:cubicBezTo>
                  <a:cubicBezTo>
                    <a:pt x="19" y="127"/>
                    <a:pt x="19" y="130"/>
                    <a:pt x="21" y="13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5" y="143"/>
                    <a:pt x="38" y="143"/>
                    <a:pt x="39" y="141"/>
                  </a:cubicBezTo>
                  <a:cubicBezTo>
                    <a:pt x="39" y="141"/>
                    <a:pt x="41" y="138"/>
                    <a:pt x="43" y="137"/>
                  </a:cubicBezTo>
                  <a:cubicBezTo>
                    <a:pt x="44" y="135"/>
                    <a:pt x="48" y="137"/>
                    <a:pt x="48" y="137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54" y="140"/>
                    <a:pt x="60" y="142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3"/>
                    <a:pt x="70" y="144"/>
                    <a:pt x="70" y="146"/>
                  </a:cubicBezTo>
                  <a:cubicBezTo>
                    <a:pt x="70" y="148"/>
                    <a:pt x="71" y="151"/>
                    <a:pt x="71" y="151"/>
                  </a:cubicBezTo>
                  <a:cubicBezTo>
                    <a:pt x="71" y="154"/>
                    <a:pt x="73" y="155"/>
                    <a:pt x="75" y="155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3" y="154"/>
                    <a:pt x="95" y="152"/>
                    <a:pt x="95" y="149"/>
                  </a:cubicBezTo>
                  <a:cubicBezTo>
                    <a:pt x="95" y="149"/>
                    <a:pt x="95" y="146"/>
                    <a:pt x="95" y="144"/>
                  </a:cubicBezTo>
                  <a:cubicBezTo>
                    <a:pt x="94" y="142"/>
                    <a:pt x="99" y="140"/>
                    <a:pt x="99" y="140"/>
                  </a:cubicBezTo>
                  <a:cubicBezTo>
                    <a:pt x="99" y="140"/>
                    <a:pt x="99" y="140"/>
                    <a:pt x="99" y="140"/>
                  </a:cubicBezTo>
                  <a:cubicBezTo>
                    <a:pt x="105" y="138"/>
                    <a:pt x="110" y="136"/>
                    <a:pt x="115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5" y="132"/>
                    <a:pt x="119" y="129"/>
                    <a:pt x="121" y="131"/>
                  </a:cubicBezTo>
                  <a:cubicBezTo>
                    <a:pt x="122" y="132"/>
                    <a:pt x="125" y="134"/>
                    <a:pt x="125" y="134"/>
                  </a:cubicBezTo>
                  <a:cubicBezTo>
                    <a:pt x="126" y="136"/>
                    <a:pt x="129" y="136"/>
                    <a:pt x="131" y="134"/>
                  </a:cubicBezTo>
                  <a:cubicBezTo>
                    <a:pt x="141" y="122"/>
                    <a:pt x="141" y="122"/>
                    <a:pt x="141" y="122"/>
                  </a:cubicBezTo>
                  <a:cubicBezTo>
                    <a:pt x="143" y="120"/>
                    <a:pt x="142" y="117"/>
                    <a:pt x="141" y="116"/>
                  </a:cubicBezTo>
                  <a:cubicBezTo>
                    <a:pt x="141" y="116"/>
                    <a:pt x="138" y="114"/>
                    <a:pt x="137" y="112"/>
                  </a:cubicBezTo>
                  <a:cubicBezTo>
                    <a:pt x="135" y="111"/>
                    <a:pt x="137" y="107"/>
                    <a:pt x="137" y="107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40" y="101"/>
                    <a:pt x="141" y="95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3" y="90"/>
                    <a:pt x="143" y="85"/>
                    <a:pt x="146" y="85"/>
                  </a:cubicBezTo>
                  <a:cubicBezTo>
                    <a:pt x="148" y="85"/>
                    <a:pt x="151" y="84"/>
                    <a:pt x="151" y="84"/>
                  </a:cubicBezTo>
                  <a:cubicBezTo>
                    <a:pt x="153" y="84"/>
                    <a:pt x="155" y="82"/>
                    <a:pt x="155" y="80"/>
                  </a:cubicBezTo>
                  <a:lnTo>
                    <a:pt x="154" y="64"/>
                  </a:lnTo>
                  <a:close/>
                  <a:moveTo>
                    <a:pt x="114" y="42"/>
                  </a:moveTo>
                  <a:cubicBezTo>
                    <a:pt x="113" y="60"/>
                    <a:pt x="113" y="78"/>
                    <a:pt x="112" y="95"/>
                  </a:cubicBezTo>
                  <a:cubicBezTo>
                    <a:pt x="109" y="93"/>
                    <a:pt x="105" y="89"/>
                    <a:pt x="97" y="80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66" y="49"/>
                    <a:pt x="63" y="46"/>
                    <a:pt x="61" y="44"/>
                  </a:cubicBezTo>
                  <a:cubicBezTo>
                    <a:pt x="78" y="43"/>
                    <a:pt x="95" y="42"/>
                    <a:pt x="112" y="42"/>
                  </a:cubicBezTo>
                  <a:cubicBezTo>
                    <a:pt x="113" y="42"/>
                    <a:pt x="115" y="41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auto">
            <a:xfrm>
              <a:off x="1564" y="1948"/>
              <a:ext cx="139" cy="141"/>
            </a:xfrm>
            <a:custGeom>
              <a:avLst/>
              <a:gdLst>
                <a:gd name="T0" fmla="*/ 116 w 155"/>
                <a:gd name="T1" fmla="*/ 145 h 155"/>
                <a:gd name="T2" fmla="*/ 130 w 155"/>
                <a:gd name="T3" fmla="*/ 130 h 155"/>
                <a:gd name="T4" fmla="*/ 129 w 155"/>
                <a:gd name="T5" fmla="*/ 120 h 155"/>
                <a:gd name="T6" fmla="*/ 138 w 155"/>
                <a:gd name="T7" fmla="*/ 105 h 155"/>
                <a:gd name="T8" fmla="*/ 142 w 155"/>
                <a:gd name="T9" fmla="*/ 101 h 155"/>
                <a:gd name="T10" fmla="*/ 152 w 155"/>
                <a:gd name="T11" fmla="*/ 98 h 155"/>
                <a:gd name="T12" fmla="*/ 151 w 155"/>
                <a:gd name="T13" fmla="*/ 77 h 155"/>
                <a:gd name="T14" fmla="*/ 143 w 155"/>
                <a:gd name="T15" fmla="*/ 71 h 155"/>
                <a:gd name="T16" fmla="*/ 139 w 155"/>
                <a:gd name="T17" fmla="*/ 54 h 155"/>
                <a:gd name="T18" fmla="*/ 139 w 155"/>
                <a:gd name="T19" fmla="*/ 48 h 155"/>
                <a:gd name="T20" fmla="*/ 145 w 155"/>
                <a:gd name="T21" fmla="*/ 39 h 155"/>
                <a:gd name="T22" fmla="*/ 130 w 155"/>
                <a:gd name="T23" fmla="*/ 25 h 155"/>
                <a:gd name="T24" fmla="*/ 120 w 155"/>
                <a:gd name="T25" fmla="*/ 27 h 155"/>
                <a:gd name="T26" fmla="*/ 105 w 155"/>
                <a:gd name="T27" fmla="*/ 17 h 155"/>
                <a:gd name="T28" fmla="*/ 100 w 155"/>
                <a:gd name="T29" fmla="*/ 13 h 155"/>
                <a:gd name="T30" fmla="*/ 98 w 155"/>
                <a:gd name="T31" fmla="*/ 3 h 155"/>
                <a:gd name="T32" fmla="*/ 77 w 155"/>
                <a:gd name="T33" fmla="*/ 4 h 155"/>
                <a:gd name="T34" fmla="*/ 71 w 155"/>
                <a:gd name="T35" fmla="*/ 12 h 155"/>
                <a:gd name="T36" fmla="*/ 54 w 155"/>
                <a:gd name="T37" fmla="*/ 16 h 155"/>
                <a:gd name="T38" fmla="*/ 48 w 155"/>
                <a:gd name="T39" fmla="*/ 16 h 155"/>
                <a:gd name="T40" fmla="*/ 39 w 155"/>
                <a:gd name="T41" fmla="*/ 10 h 155"/>
                <a:gd name="T42" fmla="*/ 25 w 155"/>
                <a:gd name="T43" fmla="*/ 26 h 155"/>
                <a:gd name="T44" fmla="*/ 26 w 155"/>
                <a:gd name="T45" fmla="*/ 35 h 155"/>
                <a:gd name="T46" fmla="*/ 17 w 155"/>
                <a:gd name="T47" fmla="*/ 51 h 155"/>
                <a:gd name="T48" fmla="*/ 13 w 155"/>
                <a:gd name="T49" fmla="*/ 55 h 155"/>
                <a:gd name="T50" fmla="*/ 3 w 155"/>
                <a:gd name="T51" fmla="*/ 57 h 155"/>
                <a:gd name="T52" fmla="*/ 4 w 155"/>
                <a:gd name="T53" fmla="*/ 78 h 155"/>
                <a:gd name="T54" fmla="*/ 12 w 155"/>
                <a:gd name="T55" fmla="*/ 84 h 155"/>
                <a:gd name="T56" fmla="*/ 16 w 155"/>
                <a:gd name="T57" fmla="*/ 101 h 155"/>
                <a:gd name="T58" fmla="*/ 16 w 155"/>
                <a:gd name="T59" fmla="*/ 107 h 155"/>
                <a:gd name="T60" fmla="*/ 10 w 155"/>
                <a:gd name="T61" fmla="*/ 116 h 155"/>
                <a:gd name="T62" fmla="*/ 25 w 155"/>
                <a:gd name="T63" fmla="*/ 130 h 155"/>
                <a:gd name="T64" fmla="*/ 35 w 155"/>
                <a:gd name="T65" fmla="*/ 129 h 155"/>
                <a:gd name="T66" fmla="*/ 50 w 155"/>
                <a:gd name="T67" fmla="*/ 138 h 155"/>
                <a:gd name="T68" fmla="*/ 54 w 155"/>
                <a:gd name="T69" fmla="*/ 142 h 155"/>
                <a:gd name="T70" fmla="*/ 57 w 155"/>
                <a:gd name="T71" fmla="*/ 153 h 155"/>
                <a:gd name="T72" fmla="*/ 78 w 155"/>
                <a:gd name="T73" fmla="*/ 151 h 155"/>
                <a:gd name="T74" fmla="*/ 84 w 155"/>
                <a:gd name="T75" fmla="*/ 144 h 155"/>
                <a:gd name="T76" fmla="*/ 101 w 155"/>
                <a:gd name="T77" fmla="*/ 139 h 155"/>
                <a:gd name="T78" fmla="*/ 107 w 155"/>
                <a:gd name="T79" fmla="*/ 140 h 155"/>
                <a:gd name="T80" fmla="*/ 60 w 155"/>
                <a:gd name="T81" fmla="*/ 112 h 155"/>
                <a:gd name="T82" fmla="*/ 41 w 155"/>
                <a:gd name="T83" fmla="*/ 64 h 155"/>
                <a:gd name="T84" fmla="*/ 98 w 155"/>
                <a:gd name="T85" fmla="*/ 74 h 155"/>
                <a:gd name="T86" fmla="*/ 114 w 155"/>
                <a:gd name="T87" fmla="*/ 113 h 155"/>
                <a:gd name="T88" fmla="*/ 113 w 155"/>
                <a:gd name="T89" fmla="*/ 11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55">
                  <a:moveTo>
                    <a:pt x="110" y="144"/>
                  </a:moveTo>
                  <a:cubicBezTo>
                    <a:pt x="111" y="146"/>
                    <a:pt x="114" y="146"/>
                    <a:pt x="116" y="145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31" y="134"/>
                    <a:pt x="131" y="132"/>
                    <a:pt x="130" y="130"/>
                  </a:cubicBezTo>
                  <a:cubicBezTo>
                    <a:pt x="130" y="130"/>
                    <a:pt x="128" y="127"/>
                    <a:pt x="127" y="125"/>
                  </a:cubicBezTo>
                  <a:cubicBezTo>
                    <a:pt x="125" y="124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2" y="115"/>
                    <a:pt x="135" y="110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40" y="100"/>
                    <a:pt x="142" y="101"/>
                  </a:cubicBezTo>
                  <a:cubicBezTo>
                    <a:pt x="144" y="101"/>
                    <a:pt x="147" y="101"/>
                    <a:pt x="147" y="101"/>
                  </a:cubicBezTo>
                  <a:cubicBezTo>
                    <a:pt x="150" y="102"/>
                    <a:pt x="152" y="100"/>
                    <a:pt x="152" y="98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5" y="80"/>
                    <a:pt x="154" y="78"/>
                    <a:pt x="151" y="77"/>
                  </a:cubicBezTo>
                  <a:cubicBezTo>
                    <a:pt x="151" y="77"/>
                    <a:pt x="148" y="77"/>
                    <a:pt x="146" y="76"/>
                  </a:cubicBezTo>
                  <a:cubicBezTo>
                    <a:pt x="144" y="76"/>
                    <a:pt x="143" y="71"/>
                    <a:pt x="143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65"/>
                    <a:pt x="141" y="60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8" y="49"/>
                    <a:pt x="139" y="48"/>
                  </a:cubicBezTo>
                  <a:cubicBezTo>
                    <a:pt x="141" y="47"/>
                    <a:pt x="144" y="45"/>
                    <a:pt x="144" y="45"/>
                  </a:cubicBezTo>
                  <a:cubicBezTo>
                    <a:pt x="146" y="44"/>
                    <a:pt x="146" y="41"/>
                    <a:pt x="145" y="39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4" y="24"/>
                    <a:pt x="132" y="24"/>
                    <a:pt x="130" y="25"/>
                  </a:cubicBezTo>
                  <a:cubicBezTo>
                    <a:pt x="130" y="25"/>
                    <a:pt x="127" y="27"/>
                    <a:pt x="125" y="28"/>
                  </a:cubicBezTo>
                  <a:cubicBezTo>
                    <a:pt x="123" y="30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15" y="23"/>
                    <a:pt x="110" y="20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00" y="15"/>
                    <a:pt x="100" y="13"/>
                  </a:cubicBezTo>
                  <a:cubicBezTo>
                    <a:pt x="101" y="11"/>
                    <a:pt x="101" y="8"/>
                    <a:pt x="101" y="8"/>
                  </a:cubicBezTo>
                  <a:cubicBezTo>
                    <a:pt x="102" y="5"/>
                    <a:pt x="100" y="3"/>
                    <a:pt x="98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8" y="1"/>
                    <a:pt x="77" y="4"/>
                  </a:cubicBezTo>
                  <a:cubicBezTo>
                    <a:pt x="77" y="4"/>
                    <a:pt x="77" y="7"/>
                    <a:pt x="76" y="9"/>
                  </a:cubicBezTo>
                  <a:cubicBezTo>
                    <a:pt x="76" y="11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5" y="12"/>
                    <a:pt x="60" y="14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49" y="17"/>
                    <a:pt x="48" y="16"/>
                  </a:cubicBezTo>
                  <a:cubicBezTo>
                    <a:pt x="47" y="14"/>
                    <a:pt x="45" y="11"/>
                    <a:pt x="45" y="11"/>
                  </a:cubicBezTo>
                  <a:cubicBezTo>
                    <a:pt x="44" y="9"/>
                    <a:pt x="41" y="9"/>
                    <a:pt x="39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4" y="21"/>
                    <a:pt x="24" y="24"/>
                    <a:pt x="25" y="26"/>
                  </a:cubicBezTo>
                  <a:cubicBezTo>
                    <a:pt x="25" y="26"/>
                    <a:pt x="27" y="28"/>
                    <a:pt x="28" y="30"/>
                  </a:cubicBezTo>
                  <a:cubicBezTo>
                    <a:pt x="30" y="32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3" y="40"/>
                    <a:pt x="20" y="45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5" y="55"/>
                    <a:pt x="13" y="55"/>
                  </a:cubicBezTo>
                  <a:cubicBezTo>
                    <a:pt x="11" y="54"/>
                    <a:pt x="8" y="54"/>
                    <a:pt x="8" y="54"/>
                  </a:cubicBezTo>
                  <a:cubicBezTo>
                    <a:pt x="5" y="53"/>
                    <a:pt x="3" y="55"/>
                    <a:pt x="3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7"/>
                    <a:pt x="4" y="78"/>
                  </a:cubicBezTo>
                  <a:cubicBezTo>
                    <a:pt x="4" y="78"/>
                    <a:pt x="7" y="78"/>
                    <a:pt x="9" y="79"/>
                  </a:cubicBezTo>
                  <a:cubicBezTo>
                    <a:pt x="11" y="79"/>
                    <a:pt x="12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90"/>
                    <a:pt x="14" y="96"/>
                    <a:pt x="16" y="101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1"/>
                    <a:pt x="17" y="106"/>
                    <a:pt x="16" y="107"/>
                  </a:cubicBezTo>
                  <a:cubicBezTo>
                    <a:pt x="14" y="108"/>
                    <a:pt x="11" y="110"/>
                    <a:pt x="11" y="110"/>
                  </a:cubicBezTo>
                  <a:cubicBezTo>
                    <a:pt x="9" y="112"/>
                    <a:pt x="9" y="114"/>
                    <a:pt x="10" y="116"/>
                  </a:cubicBezTo>
                  <a:cubicBezTo>
                    <a:pt x="19" y="129"/>
                    <a:pt x="19" y="129"/>
                    <a:pt x="19" y="129"/>
                  </a:cubicBezTo>
                  <a:cubicBezTo>
                    <a:pt x="21" y="131"/>
                    <a:pt x="23" y="131"/>
                    <a:pt x="25" y="130"/>
                  </a:cubicBezTo>
                  <a:cubicBezTo>
                    <a:pt x="25" y="130"/>
                    <a:pt x="28" y="128"/>
                    <a:pt x="30" y="127"/>
                  </a:cubicBezTo>
                  <a:cubicBezTo>
                    <a:pt x="32" y="126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40" y="132"/>
                    <a:pt x="45" y="136"/>
                    <a:pt x="50" y="138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50" y="138"/>
                    <a:pt x="55" y="140"/>
                    <a:pt x="54" y="142"/>
                  </a:cubicBezTo>
                  <a:cubicBezTo>
                    <a:pt x="54" y="144"/>
                    <a:pt x="54" y="147"/>
                    <a:pt x="54" y="147"/>
                  </a:cubicBezTo>
                  <a:cubicBezTo>
                    <a:pt x="53" y="150"/>
                    <a:pt x="55" y="152"/>
                    <a:pt x="57" y="153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5" y="155"/>
                    <a:pt x="77" y="154"/>
                    <a:pt x="78" y="151"/>
                  </a:cubicBezTo>
                  <a:cubicBezTo>
                    <a:pt x="78" y="151"/>
                    <a:pt x="78" y="148"/>
                    <a:pt x="79" y="146"/>
                  </a:cubicBezTo>
                  <a:cubicBezTo>
                    <a:pt x="79" y="144"/>
                    <a:pt x="84" y="144"/>
                    <a:pt x="84" y="144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90" y="143"/>
                    <a:pt x="95" y="142"/>
                    <a:pt x="101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39"/>
                    <a:pt x="106" y="138"/>
                    <a:pt x="107" y="140"/>
                  </a:cubicBezTo>
                  <a:cubicBezTo>
                    <a:pt x="108" y="141"/>
                    <a:pt x="110" y="144"/>
                    <a:pt x="110" y="144"/>
                  </a:cubicBezTo>
                  <a:close/>
                  <a:moveTo>
                    <a:pt x="60" y="112"/>
                  </a:moveTo>
                  <a:cubicBezTo>
                    <a:pt x="62" y="110"/>
                    <a:pt x="67" y="105"/>
                    <a:pt x="75" y="9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6" y="66"/>
                    <a:pt x="109" y="63"/>
                    <a:pt x="111" y="61"/>
                  </a:cubicBezTo>
                  <a:cubicBezTo>
                    <a:pt x="112" y="78"/>
                    <a:pt x="113" y="95"/>
                    <a:pt x="114" y="113"/>
                  </a:cubicBezTo>
                  <a:cubicBezTo>
                    <a:pt x="114" y="113"/>
                    <a:pt x="114" y="115"/>
                    <a:pt x="113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95" y="114"/>
                    <a:pt x="78" y="113"/>
                    <a:pt x="6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34"/>
            <p:cNvSpPr>
              <a:spLocks noEditPoints="1"/>
            </p:cNvSpPr>
            <p:nvPr/>
          </p:nvSpPr>
          <p:spPr bwMode="auto">
            <a:xfrm>
              <a:off x="1657" y="2052"/>
              <a:ext cx="137" cy="138"/>
            </a:xfrm>
            <a:custGeom>
              <a:avLst/>
              <a:gdLst>
                <a:gd name="T0" fmla="*/ 144 w 152"/>
                <a:gd name="T1" fmla="*/ 88 h 152"/>
                <a:gd name="T2" fmla="*/ 142 w 152"/>
                <a:gd name="T3" fmla="*/ 83 h 152"/>
                <a:gd name="T4" fmla="*/ 141 w 152"/>
                <a:gd name="T5" fmla="*/ 65 h 152"/>
                <a:gd name="T6" fmla="*/ 147 w 152"/>
                <a:gd name="T7" fmla="*/ 57 h 152"/>
                <a:gd name="T8" fmla="*/ 143 w 152"/>
                <a:gd name="T9" fmla="*/ 37 h 152"/>
                <a:gd name="T10" fmla="*/ 132 w 152"/>
                <a:gd name="T11" fmla="*/ 37 h 152"/>
                <a:gd name="T12" fmla="*/ 127 w 152"/>
                <a:gd name="T13" fmla="*/ 34 h 152"/>
                <a:gd name="T14" fmla="*/ 114 w 152"/>
                <a:gd name="T15" fmla="*/ 22 h 152"/>
                <a:gd name="T16" fmla="*/ 113 w 152"/>
                <a:gd name="T17" fmla="*/ 12 h 152"/>
                <a:gd name="T18" fmla="*/ 95 w 152"/>
                <a:gd name="T19" fmla="*/ 1 h 152"/>
                <a:gd name="T20" fmla="*/ 88 w 152"/>
                <a:gd name="T21" fmla="*/ 9 h 152"/>
                <a:gd name="T22" fmla="*/ 82 w 152"/>
                <a:gd name="T23" fmla="*/ 11 h 152"/>
                <a:gd name="T24" fmla="*/ 64 w 152"/>
                <a:gd name="T25" fmla="*/ 11 h 152"/>
                <a:gd name="T26" fmla="*/ 57 w 152"/>
                <a:gd name="T27" fmla="*/ 5 h 152"/>
                <a:gd name="T28" fmla="*/ 37 w 152"/>
                <a:gd name="T29" fmla="*/ 10 h 152"/>
                <a:gd name="T30" fmla="*/ 37 w 152"/>
                <a:gd name="T31" fmla="*/ 20 h 152"/>
                <a:gd name="T32" fmla="*/ 34 w 152"/>
                <a:gd name="T33" fmla="*/ 26 h 152"/>
                <a:gd name="T34" fmla="*/ 22 w 152"/>
                <a:gd name="T35" fmla="*/ 39 h 152"/>
                <a:gd name="T36" fmla="*/ 12 w 152"/>
                <a:gd name="T37" fmla="*/ 40 h 152"/>
                <a:gd name="T38" fmla="*/ 1 w 152"/>
                <a:gd name="T39" fmla="*/ 57 h 152"/>
                <a:gd name="T40" fmla="*/ 8 w 152"/>
                <a:gd name="T41" fmla="*/ 65 h 152"/>
                <a:gd name="T42" fmla="*/ 10 w 152"/>
                <a:gd name="T43" fmla="*/ 70 h 152"/>
                <a:gd name="T44" fmla="*/ 11 w 152"/>
                <a:gd name="T45" fmla="*/ 88 h 152"/>
                <a:gd name="T46" fmla="*/ 5 w 152"/>
                <a:gd name="T47" fmla="*/ 96 h 152"/>
                <a:gd name="T48" fmla="*/ 9 w 152"/>
                <a:gd name="T49" fmla="*/ 116 h 152"/>
                <a:gd name="T50" fmla="*/ 20 w 152"/>
                <a:gd name="T51" fmla="*/ 116 h 152"/>
                <a:gd name="T52" fmla="*/ 25 w 152"/>
                <a:gd name="T53" fmla="*/ 119 h 152"/>
                <a:gd name="T54" fmla="*/ 38 w 152"/>
                <a:gd name="T55" fmla="*/ 131 h 152"/>
                <a:gd name="T56" fmla="*/ 39 w 152"/>
                <a:gd name="T57" fmla="*/ 141 h 152"/>
                <a:gd name="T58" fmla="*/ 57 w 152"/>
                <a:gd name="T59" fmla="*/ 152 h 152"/>
                <a:gd name="T60" fmla="*/ 64 w 152"/>
                <a:gd name="T61" fmla="*/ 144 h 152"/>
                <a:gd name="T62" fmla="*/ 70 w 152"/>
                <a:gd name="T63" fmla="*/ 142 h 152"/>
                <a:gd name="T64" fmla="*/ 88 w 152"/>
                <a:gd name="T65" fmla="*/ 142 h 152"/>
                <a:gd name="T66" fmla="*/ 95 w 152"/>
                <a:gd name="T67" fmla="*/ 148 h 152"/>
                <a:gd name="T68" fmla="*/ 115 w 152"/>
                <a:gd name="T69" fmla="*/ 143 h 152"/>
                <a:gd name="T70" fmla="*/ 115 w 152"/>
                <a:gd name="T71" fmla="*/ 133 h 152"/>
                <a:gd name="T72" fmla="*/ 118 w 152"/>
                <a:gd name="T73" fmla="*/ 127 h 152"/>
                <a:gd name="T74" fmla="*/ 130 w 152"/>
                <a:gd name="T75" fmla="*/ 114 h 152"/>
                <a:gd name="T76" fmla="*/ 140 w 152"/>
                <a:gd name="T77" fmla="*/ 113 h 152"/>
                <a:gd name="T78" fmla="*/ 151 w 152"/>
                <a:gd name="T79" fmla="*/ 96 h 152"/>
                <a:gd name="T80" fmla="*/ 119 w 152"/>
                <a:gd name="T81" fmla="*/ 77 h 152"/>
                <a:gd name="T82" fmla="*/ 80 w 152"/>
                <a:gd name="T83" fmla="*/ 113 h 152"/>
                <a:gd name="T84" fmla="*/ 33 w 152"/>
                <a:gd name="T85" fmla="*/ 92 h 152"/>
                <a:gd name="T86" fmla="*/ 80 w 152"/>
                <a:gd name="T87" fmla="*/ 59 h 152"/>
                <a:gd name="T88" fmla="*/ 118 w 152"/>
                <a:gd name="T89" fmla="*/ 7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52">
                  <a:moveTo>
                    <a:pt x="149" y="90"/>
                  </a:moveTo>
                  <a:cubicBezTo>
                    <a:pt x="149" y="90"/>
                    <a:pt x="146" y="89"/>
                    <a:pt x="144" y="88"/>
                  </a:cubicBezTo>
                  <a:cubicBezTo>
                    <a:pt x="141" y="88"/>
                    <a:pt x="142" y="83"/>
                    <a:pt x="142" y="83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77"/>
                    <a:pt x="142" y="71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0" y="60"/>
                    <a:pt x="142" y="59"/>
                  </a:cubicBezTo>
                  <a:cubicBezTo>
                    <a:pt x="144" y="58"/>
                    <a:pt x="147" y="57"/>
                    <a:pt x="147" y="57"/>
                  </a:cubicBezTo>
                  <a:cubicBezTo>
                    <a:pt x="149" y="56"/>
                    <a:pt x="150" y="53"/>
                    <a:pt x="149" y="51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2" y="35"/>
                    <a:pt x="139" y="34"/>
                    <a:pt x="137" y="35"/>
                  </a:cubicBezTo>
                  <a:cubicBezTo>
                    <a:pt x="137" y="35"/>
                    <a:pt x="134" y="36"/>
                    <a:pt x="132" y="37"/>
                  </a:cubicBezTo>
                  <a:cubicBezTo>
                    <a:pt x="130" y="38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3" y="30"/>
                    <a:pt x="119" y="26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2"/>
                    <a:pt x="110" y="19"/>
                    <a:pt x="111" y="17"/>
                  </a:cubicBezTo>
                  <a:cubicBezTo>
                    <a:pt x="111" y="15"/>
                    <a:pt x="113" y="12"/>
                    <a:pt x="113" y="12"/>
                  </a:cubicBezTo>
                  <a:cubicBezTo>
                    <a:pt x="113" y="10"/>
                    <a:pt x="112" y="8"/>
                    <a:pt x="110" y="7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3" y="0"/>
                    <a:pt x="90" y="2"/>
                    <a:pt x="90" y="4"/>
                  </a:cubicBezTo>
                  <a:cubicBezTo>
                    <a:pt x="90" y="4"/>
                    <a:pt x="89" y="7"/>
                    <a:pt x="88" y="9"/>
                  </a:cubicBezTo>
                  <a:cubicBezTo>
                    <a:pt x="87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76" y="10"/>
                    <a:pt x="70" y="10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0" y="12"/>
                    <a:pt x="59" y="10"/>
                  </a:cubicBezTo>
                  <a:cubicBezTo>
                    <a:pt x="58" y="8"/>
                    <a:pt x="57" y="5"/>
                    <a:pt x="57" y="5"/>
                  </a:cubicBezTo>
                  <a:cubicBezTo>
                    <a:pt x="55" y="3"/>
                    <a:pt x="53" y="2"/>
                    <a:pt x="51" y="3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4" y="11"/>
                    <a:pt x="33" y="13"/>
                    <a:pt x="34" y="16"/>
                  </a:cubicBezTo>
                  <a:cubicBezTo>
                    <a:pt x="34" y="16"/>
                    <a:pt x="36" y="18"/>
                    <a:pt x="37" y="20"/>
                  </a:cubicBezTo>
                  <a:cubicBezTo>
                    <a:pt x="37" y="22"/>
                    <a:pt x="34" y="25"/>
                    <a:pt x="34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9" y="29"/>
                    <a:pt x="25" y="34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19" y="43"/>
                    <a:pt x="17" y="42"/>
                  </a:cubicBezTo>
                  <a:cubicBezTo>
                    <a:pt x="15" y="41"/>
                    <a:pt x="12" y="40"/>
                    <a:pt x="12" y="40"/>
                  </a:cubicBezTo>
                  <a:cubicBezTo>
                    <a:pt x="10" y="39"/>
                    <a:pt x="7" y="40"/>
                    <a:pt x="6" y="43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9"/>
                    <a:pt x="1" y="62"/>
                    <a:pt x="3" y="63"/>
                  </a:cubicBezTo>
                  <a:cubicBezTo>
                    <a:pt x="3" y="63"/>
                    <a:pt x="6" y="64"/>
                    <a:pt x="8" y="65"/>
                  </a:cubicBezTo>
                  <a:cubicBezTo>
                    <a:pt x="11" y="65"/>
                    <a:pt x="10" y="70"/>
                    <a:pt x="10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6"/>
                    <a:pt x="10" y="82"/>
                    <a:pt x="11" y="88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11" y="88"/>
                    <a:pt x="12" y="93"/>
                    <a:pt x="10" y="94"/>
                  </a:cubicBezTo>
                  <a:cubicBezTo>
                    <a:pt x="8" y="95"/>
                    <a:pt x="5" y="96"/>
                    <a:pt x="5" y="96"/>
                  </a:cubicBezTo>
                  <a:cubicBezTo>
                    <a:pt x="3" y="97"/>
                    <a:pt x="2" y="100"/>
                    <a:pt x="3" y="102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8"/>
                    <a:pt x="13" y="119"/>
                    <a:pt x="15" y="118"/>
                  </a:cubicBezTo>
                  <a:cubicBezTo>
                    <a:pt x="15" y="118"/>
                    <a:pt x="18" y="117"/>
                    <a:pt x="20" y="116"/>
                  </a:cubicBezTo>
                  <a:cubicBezTo>
                    <a:pt x="22" y="115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9" y="123"/>
                    <a:pt x="33" y="127"/>
                    <a:pt x="38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8" y="131"/>
                    <a:pt x="42" y="134"/>
                    <a:pt x="41" y="136"/>
                  </a:cubicBezTo>
                  <a:cubicBezTo>
                    <a:pt x="41" y="138"/>
                    <a:pt x="39" y="141"/>
                    <a:pt x="39" y="141"/>
                  </a:cubicBezTo>
                  <a:cubicBezTo>
                    <a:pt x="39" y="143"/>
                    <a:pt x="40" y="145"/>
                    <a:pt x="42" y="146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9" y="152"/>
                    <a:pt x="62" y="151"/>
                    <a:pt x="62" y="149"/>
                  </a:cubicBezTo>
                  <a:cubicBezTo>
                    <a:pt x="62" y="149"/>
                    <a:pt x="63" y="146"/>
                    <a:pt x="64" y="144"/>
                  </a:cubicBezTo>
                  <a:cubicBezTo>
                    <a:pt x="65" y="142"/>
                    <a:pt x="70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76" y="143"/>
                    <a:pt x="82" y="143"/>
                    <a:pt x="88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2"/>
                    <a:pt x="92" y="141"/>
                    <a:pt x="93" y="143"/>
                  </a:cubicBezTo>
                  <a:cubicBezTo>
                    <a:pt x="94" y="145"/>
                    <a:pt x="95" y="148"/>
                    <a:pt x="95" y="148"/>
                  </a:cubicBezTo>
                  <a:cubicBezTo>
                    <a:pt x="96" y="150"/>
                    <a:pt x="99" y="151"/>
                    <a:pt x="101" y="150"/>
                  </a:cubicBezTo>
                  <a:cubicBezTo>
                    <a:pt x="115" y="143"/>
                    <a:pt x="115" y="143"/>
                    <a:pt x="115" y="143"/>
                  </a:cubicBezTo>
                  <a:cubicBezTo>
                    <a:pt x="118" y="142"/>
                    <a:pt x="119" y="140"/>
                    <a:pt x="118" y="137"/>
                  </a:cubicBezTo>
                  <a:cubicBezTo>
                    <a:pt x="118" y="137"/>
                    <a:pt x="116" y="135"/>
                    <a:pt x="115" y="133"/>
                  </a:cubicBezTo>
                  <a:cubicBezTo>
                    <a:pt x="114" y="131"/>
                    <a:pt x="118" y="128"/>
                    <a:pt x="118" y="128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23" y="124"/>
                    <a:pt x="127" y="119"/>
                    <a:pt x="130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4"/>
                    <a:pt x="133" y="110"/>
                    <a:pt x="135" y="111"/>
                  </a:cubicBezTo>
                  <a:cubicBezTo>
                    <a:pt x="137" y="112"/>
                    <a:pt x="140" y="113"/>
                    <a:pt x="140" y="113"/>
                  </a:cubicBezTo>
                  <a:cubicBezTo>
                    <a:pt x="142" y="114"/>
                    <a:pt x="145" y="113"/>
                    <a:pt x="146" y="110"/>
                  </a:cubicBezTo>
                  <a:cubicBezTo>
                    <a:pt x="151" y="96"/>
                    <a:pt x="151" y="96"/>
                    <a:pt x="151" y="96"/>
                  </a:cubicBezTo>
                  <a:cubicBezTo>
                    <a:pt x="152" y="94"/>
                    <a:pt x="151" y="91"/>
                    <a:pt x="149" y="90"/>
                  </a:cubicBezTo>
                  <a:close/>
                  <a:moveTo>
                    <a:pt x="119" y="77"/>
                  </a:moveTo>
                  <a:cubicBezTo>
                    <a:pt x="119" y="77"/>
                    <a:pt x="119" y="77"/>
                    <a:pt x="119" y="77"/>
                  </a:cubicBezTo>
                  <a:cubicBezTo>
                    <a:pt x="106" y="89"/>
                    <a:pt x="93" y="101"/>
                    <a:pt x="80" y="113"/>
                  </a:cubicBezTo>
                  <a:cubicBezTo>
                    <a:pt x="80" y="109"/>
                    <a:pt x="80" y="103"/>
                    <a:pt x="80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93" y="52"/>
                    <a:pt x="105" y="64"/>
                    <a:pt x="118" y="75"/>
                  </a:cubicBezTo>
                  <a:cubicBezTo>
                    <a:pt x="119" y="76"/>
                    <a:pt x="120" y="76"/>
                    <a:pt x="11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21166" y="4917038"/>
            <a:ext cx="710097" cy="534524"/>
            <a:chOff x="8326863" y="3229526"/>
            <a:chExt cx="705974" cy="564456"/>
          </a:xfrm>
          <a:solidFill>
            <a:srgbClr val="0096DB"/>
          </a:solidFill>
        </p:grpSpPr>
        <p:sp>
          <p:nvSpPr>
            <p:cNvPr id="21" name="Freeform 129"/>
            <p:cNvSpPr>
              <a:spLocks noEditPoints="1"/>
            </p:cNvSpPr>
            <p:nvPr/>
          </p:nvSpPr>
          <p:spPr bwMode="auto">
            <a:xfrm>
              <a:off x="8326863" y="3229526"/>
              <a:ext cx="705974" cy="564456"/>
            </a:xfrm>
            <a:custGeom>
              <a:avLst/>
              <a:gdLst>
                <a:gd name="T0" fmla="*/ 80 w 160"/>
                <a:gd name="T1" fmla="*/ 120 h 128"/>
                <a:gd name="T2" fmla="*/ 24 w 160"/>
                <a:gd name="T3" fmla="*/ 64 h 128"/>
                <a:gd name="T4" fmla="*/ 40 w 160"/>
                <a:gd name="T5" fmla="*/ 64 h 128"/>
                <a:gd name="T6" fmla="*/ 20 w 160"/>
                <a:gd name="T7" fmla="*/ 42 h 128"/>
                <a:gd name="T8" fmla="*/ 0 w 160"/>
                <a:gd name="T9" fmla="*/ 64 h 128"/>
                <a:gd name="T10" fmla="*/ 16 w 160"/>
                <a:gd name="T11" fmla="*/ 64 h 128"/>
                <a:gd name="T12" fmla="*/ 80 w 160"/>
                <a:gd name="T13" fmla="*/ 128 h 128"/>
                <a:gd name="T14" fmla="*/ 134 w 160"/>
                <a:gd name="T15" fmla="*/ 98 h 128"/>
                <a:gd name="T16" fmla="*/ 129 w 160"/>
                <a:gd name="T17" fmla="*/ 91 h 128"/>
                <a:gd name="T18" fmla="*/ 80 w 160"/>
                <a:gd name="T19" fmla="*/ 120 h 128"/>
                <a:gd name="T20" fmla="*/ 144 w 160"/>
                <a:gd name="T21" fmla="*/ 64 h 128"/>
                <a:gd name="T22" fmla="*/ 80 w 160"/>
                <a:gd name="T23" fmla="*/ 0 h 128"/>
                <a:gd name="T24" fmla="*/ 26 w 160"/>
                <a:gd name="T25" fmla="*/ 30 h 128"/>
                <a:gd name="T26" fmla="*/ 31 w 160"/>
                <a:gd name="T27" fmla="*/ 37 h 128"/>
                <a:gd name="T28" fmla="*/ 80 w 160"/>
                <a:gd name="T29" fmla="*/ 8 h 128"/>
                <a:gd name="T30" fmla="*/ 136 w 160"/>
                <a:gd name="T31" fmla="*/ 64 h 128"/>
                <a:gd name="T32" fmla="*/ 120 w 160"/>
                <a:gd name="T33" fmla="*/ 64 h 128"/>
                <a:gd name="T34" fmla="*/ 140 w 160"/>
                <a:gd name="T35" fmla="*/ 86 h 128"/>
                <a:gd name="T36" fmla="*/ 160 w 160"/>
                <a:gd name="T37" fmla="*/ 64 h 128"/>
                <a:gd name="T38" fmla="*/ 144 w 160"/>
                <a:gd name="T3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28">
                  <a:moveTo>
                    <a:pt x="80" y="120"/>
                  </a:moveTo>
                  <a:cubicBezTo>
                    <a:pt x="49" y="120"/>
                    <a:pt x="24" y="95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99"/>
                    <a:pt x="45" y="128"/>
                    <a:pt x="80" y="128"/>
                  </a:cubicBezTo>
                  <a:cubicBezTo>
                    <a:pt x="103" y="128"/>
                    <a:pt x="123" y="116"/>
                    <a:pt x="134" y="98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19" y="108"/>
                    <a:pt x="101" y="120"/>
                    <a:pt x="80" y="120"/>
                  </a:cubicBezTo>
                  <a:close/>
                  <a:moveTo>
                    <a:pt x="144" y="64"/>
                  </a:moveTo>
                  <a:cubicBezTo>
                    <a:pt x="144" y="29"/>
                    <a:pt x="115" y="0"/>
                    <a:pt x="80" y="0"/>
                  </a:cubicBezTo>
                  <a:cubicBezTo>
                    <a:pt x="57" y="0"/>
                    <a:pt x="37" y="12"/>
                    <a:pt x="26" y="3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1" y="20"/>
                    <a:pt x="59" y="8"/>
                    <a:pt x="80" y="8"/>
                  </a:cubicBezTo>
                  <a:cubicBezTo>
                    <a:pt x="111" y="8"/>
                    <a:pt x="136" y="33"/>
                    <a:pt x="136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60" y="64"/>
                    <a:pt x="160" y="64"/>
                    <a:pt x="160" y="64"/>
                  </a:cubicBezTo>
                  <a:lnTo>
                    <a:pt x="144" y="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541083" y="3382459"/>
              <a:ext cx="268119" cy="269104"/>
              <a:chOff x="3217056" y="556097"/>
              <a:chExt cx="1032990" cy="1036788"/>
            </a:xfrm>
            <a:grpFill/>
          </p:grpSpPr>
          <p:sp>
            <p:nvSpPr>
              <p:cNvPr id="23" name="Freeform 148"/>
              <p:cNvSpPr>
                <a:spLocks noEditPoints="1"/>
              </p:cNvSpPr>
              <p:nvPr/>
            </p:nvSpPr>
            <p:spPr bwMode="auto">
              <a:xfrm>
                <a:off x="3456315" y="795355"/>
                <a:ext cx="793731" cy="797530"/>
              </a:xfrm>
              <a:custGeom>
                <a:avLst/>
                <a:gdLst>
                  <a:gd name="T0" fmla="*/ 201 w 265"/>
                  <a:gd name="T1" fmla="*/ 14 h 266"/>
                  <a:gd name="T2" fmla="*/ 78 w 265"/>
                  <a:gd name="T3" fmla="*/ 14 h 266"/>
                  <a:gd name="T4" fmla="*/ 73 w 265"/>
                  <a:gd name="T5" fmla="*/ 14 h 266"/>
                  <a:gd name="T6" fmla="*/ 16 w 265"/>
                  <a:gd name="T7" fmla="*/ 16 h 266"/>
                  <a:gd name="T8" fmla="*/ 14 w 265"/>
                  <a:gd name="T9" fmla="*/ 74 h 266"/>
                  <a:gd name="T10" fmla="*/ 13 w 265"/>
                  <a:gd name="T11" fmla="*/ 78 h 266"/>
                  <a:gd name="T12" fmla="*/ 13 w 265"/>
                  <a:gd name="T13" fmla="*/ 114 h 266"/>
                  <a:gd name="T14" fmla="*/ 52 w 265"/>
                  <a:gd name="T15" fmla="*/ 114 h 266"/>
                  <a:gd name="T16" fmla="*/ 52 w 265"/>
                  <a:gd name="T17" fmla="*/ 88 h 266"/>
                  <a:gd name="T18" fmla="*/ 76 w 265"/>
                  <a:gd name="T19" fmla="*/ 76 h 266"/>
                  <a:gd name="T20" fmla="*/ 88 w 265"/>
                  <a:gd name="T21" fmla="*/ 53 h 266"/>
                  <a:gd name="T22" fmla="*/ 201 w 265"/>
                  <a:gd name="T23" fmla="*/ 53 h 266"/>
                  <a:gd name="T24" fmla="*/ 227 w 265"/>
                  <a:gd name="T25" fmla="*/ 78 h 266"/>
                  <a:gd name="T26" fmla="*/ 227 w 265"/>
                  <a:gd name="T27" fmla="*/ 201 h 266"/>
                  <a:gd name="T28" fmla="*/ 201 w 265"/>
                  <a:gd name="T29" fmla="*/ 227 h 266"/>
                  <a:gd name="T30" fmla="*/ 78 w 265"/>
                  <a:gd name="T31" fmla="*/ 227 h 266"/>
                  <a:gd name="T32" fmla="*/ 52 w 265"/>
                  <a:gd name="T33" fmla="*/ 201 h 266"/>
                  <a:gd name="T34" fmla="*/ 52 w 265"/>
                  <a:gd name="T35" fmla="*/ 192 h 266"/>
                  <a:gd name="T36" fmla="*/ 13 w 265"/>
                  <a:gd name="T37" fmla="*/ 192 h 266"/>
                  <a:gd name="T38" fmla="*/ 13 w 265"/>
                  <a:gd name="T39" fmla="*/ 201 h 266"/>
                  <a:gd name="T40" fmla="*/ 78 w 265"/>
                  <a:gd name="T41" fmla="*/ 266 h 266"/>
                  <a:gd name="T42" fmla="*/ 201 w 265"/>
                  <a:gd name="T43" fmla="*/ 266 h 266"/>
                  <a:gd name="T44" fmla="*/ 265 w 265"/>
                  <a:gd name="T45" fmla="*/ 201 h 266"/>
                  <a:gd name="T46" fmla="*/ 265 w 265"/>
                  <a:gd name="T47" fmla="*/ 78 h 266"/>
                  <a:gd name="T48" fmla="*/ 201 w 265"/>
                  <a:gd name="T49" fmla="*/ 14 h 266"/>
                  <a:gd name="T50" fmla="*/ 54 w 265"/>
                  <a:gd name="T51" fmla="*/ 54 h 266"/>
                  <a:gd name="T52" fmla="*/ 38 w 265"/>
                  <a:gd name="T53" fmla="*/ 54 h 266"/>
                  <a:gd name="T54" fmla="*/ 38 w 265"/>
                  <a:gd name="T55" fmla="*/ 39 h 266"/>
                  <a:gd name="T56" fmla="*/ 54 w 265"/>
                  <a:gd name="T57" fmla="*/ 39 h 266"/>
                  <a:gd name="T58" fmla="*/ 54 w 265"/>
                  <a:gd name="T59" fmla="*/ 5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5" h="266">
                    <a:moveTo>
                      <a:pt x="201" y="14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6" y="14"/>
                      <a:pt x="75" y="14"/>
                      <a:pt x="73" y="14"/>
                    </a:cubicBezTo>
                    <a:cubicBezTo>
                      <a:pt x="57" y="0"/>
                      <a:pt x="32" y="1"/>
                      <a:pt x="16" y="16"/>
                    </a:cubicBezTo>
                    <a:cubicBezTo>
                      <a:pt x="0" y="32"/>
                      <a:pt x="0" y="57"/>
                      <a:pt x="14" y="74"/>
                    </a:cubicBezTo>
                    <a:cubicBezTo>
                      <a:pt x="14" y="75"/>
                      <a:pt x="13" y="77"/>
                      <a:pt x="13" y="78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61" y="87"/>
                      <a:pt x="69" y="83"/>
                      <a:pt x="76" y="76"/>
                    </a:cubicBezTo>
                    <a:cubicBezTo>
                      <a:pt x="83" y="70"/>
                      <a:pt x="87" y="61"/>
                      <a:pt x="88" y="53"/>
                    </a:cubicBezTo>
                    <a:cubicBezTo>
                      <a:pt x="201" y="53"/>
                      <a:pt x="201" y="53"/>
                      <a:pt x="201" y="53"/>
                    </a:cubicBezTo>
                    <a:cubicBezTo>
                      <a:pt x="215" y="53"/>
                      <a:pt x="227" y="64"/>
                      <a:pt x="227" y="78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27" y="215"/>
                      <a:pt x="215" y="227"/>
                      <a:pt x="201" y="227"/>
                    </a:cubicBezTo>
                    <a:cubicBezTo>
                      <a:pt x="78" y="227"/>
                      <a:pt x="78" y="227"/>
                      <a:pt x="78" y="227"/>
                    </a:cubicBezTo>
                    <a:cubicBezTo>
                      <a:pt x="64" y="227"/>
                      <a:pt x="52" y="215"/>
                      <a:pt x="52" y="20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3" y="201"/>
                      <a:pt x="13" y="201"/>
                      <a:pt x="13" y="201"/>
                    </a:cubicBezTo>
                    <a:cubicBezTo>
                      <a:pt x="13" y="237"/>
                      <a:pt x="42" y="266"/>
                      <a:pt x="78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36" y="266"/>
                      <a:pt x="265" y="237"/>
                      <a:pt x="265" y="201"/>
                    </a:cubicBezTo>
                    <a:cubicBezTo>
                      <a:pt x="265" y="78"/>
                      <a:pt x="265" y="78"/>
                      <a:pt x="265" y="78"/>
                    </a:cubicBezTo>
                    <a:cubicBezTo>
                      <a:pt x="265" y="43"/>
                      <a:pt x="236" y="14"/>
                      <a:pt x="201" y="14"/>
                    </a:cubicBezTo>
                    <a:close/>
                    <a:moveTo>
                      <a:pt x="54" y="54"/>
                    </a:moveTo>
                    <a:cubicBezTo>
                      <a:pt x="50" y="59"/>
                      <a:pt x="43" y="59"/>
                      <a:pt x="38" y="54"/>
                    </a:cubicBezTo>
                    <a:cubicBezTo>
                      <a:pt x="34" y="50"/>
                      <a:pt x="34" y="43"/>
                      <a:pt x="38" y="39"/>
                    </a:cubicBezTo>
                    <a:cubicBezTo>
                      <a:pt x="43" y="34"/>
                      <a:pt x="50" y="34"/>
                      <a:pt x="54" y="39"/>
                    </a:cubicBezTo>
                    <a:cubicBezTo>
                      <a:pt x="58" y="43"/>
                      <a:pt x="58" y="50"/>
                      <a:pt x="5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24" name="Freeform 149"/>
              <p:cNvSpPr>
                <a:spLocks noEditPoints="1"/>
              </p:cNvSpPr>
              <p:nvPr/>
            </p:nvSpPr>
            <p:spPr bwMode="auto">
              <a:xfrm>
                <a:off x="3217056" y="556097"/>
                <a:ext cx="796263" cy="797530"/>
              </a:xfrm>
              <a:custGeom>
                <a:avLst/>
                <a:gdLst>
                  <a:gd name="T0" fmla="*/ 192 w 266"/>
                  <a:gd name="T1" fmla="*/ 252 h 266"/>
                  <a:gd name="T2" fmla="*/ 249 w 266"/>
                  <a:gd name="T3" fmla="*/ 250 h 266"/>
                  <a:gd name="T4" fmla="*/ 252 w 266"/>
                  <a:gd name="T5" fmla="*/ 192 h 266"/>
                  <a:gd name="T6" fmla="*/ 252 w 266"/>
                  <a:gd name="T7" fmla="*/ 188 h 266"/>
                  <a:gd name="T8" fmla="*/ 252 w 266"/>
                  <a:gd name="T9" fmla="*/ 152 h 266"/>
                  <a:gd name="T10" fmla="*/ 213 w 266"/>
                  <a:gd name="T11" fmla="*/ 152 h 266"/>
                  <a:gd name="T12" fmla="*/ 213 w 266"/>
                  <a:gd name="T13" fmla="*/ 178 h 266"/>
                  <a:gd name="T14" fmla="*/ 189 w 266"/>
                  <a:gd name="T15" fmla="*/ 190 h 266"/>
                  <a:gd name="T16" fmla="*/ 177 w 266"/>
                  <a:gd name="T17" fmla="*/ 214 h 266"/>
                  <a:gd name="T18" fmla="*/ 65 w 266"/>
                  <a:gd name="T19" fmla="*/ 214 h 266"/>
                  <a:gd name="T20" fmla="*/ 39 w 266"/>
                  <a:gd name="T21" fmla="*/ 188 h 266"/>
                  <a:gd name="T22" fmla="*/ 39 w 266"/>
                  <a:gd name="T23" fmla="*/ 65 h 266"/>
                  <a:gd name="T24" fmla="*/ 65 w 266"/>
                  <a:gd name="T25" fmla="*/ 39 h 266"/>
                  <a:gd name="T26" fmla="*/ 188 w 266"/>
                  <a:gd name="T27" fmla="*/ 39 h 266"/>
                  <a:gd name="T28" fmla="*/ 213 w 266"/>
                  <a:gd name="T29" fmla="*/ 65 h 266"/>
                  <a:gd name="T30" fmla="*/ 213 w 266"/>
                  <a:gd name="T31" fmla="*/ 74 h 266"/>
                  <a:gd name="T32" fmla="*/ 252 w 266"/>
                  <a:gd name="T33" fmla="*/ 74 h 266"/>
                  <a:gd name="T34" fmla="*/ 252 w 266"/>
                  <a:gd name="T35" fmla="*/ 65 h 266"/>
                  <a:gd name="T36" fmla="*/ 188 w 266"/>
                  <a:gd name="T37" fmla="*/ 0 h 266"/>
                  <a:gd name="T38" fmla="*/ 65 w 266"/>
                  <a:gd name="T39" fmla="*/ 0 h 266"/>
                  <a:gd name="T40" fmla="*/ 0 w 266"/>
                  <a:gd name="T41" fmla="*/ 65 h 266"/>
                  <a:gd name="T42" fmla="*/ 0 w 266"/>
                  <a:gd name="T43" fmla="*/ 188 h 266"/>
                  <a:gd name="T44" fmla="*/ 65 w 266"/>
                  <a:gd name="T45" fmla="*/ 252 h 266"/>
                  <a:gd name="T46" fmla="*/ 188 w 266"/>
                  <a:gd name="T47" fmla="*/ 252 h 266"/>
                  <a:gd name="T48" fmla="*/ 192 w 266"/>
                  <a:gd name="T49" fmla="*/ 252 h 266"/>
                  <a:gd name="T50" fmla="*/ 212 w 266"/>
                  <a:gd name="T51" fmla="*/ 212 h 266"/>
                  <a:gd name="T52" fmla="*/ 227 w 266"/>
                  <a:gd name="T53" fmla="*/ 212 h 266"/>
                  <a:gd name="T54" fmla="*/ 227 w 266"/>
                  <a:gd name="T55" fmla="*/ 228 h 266"/>
                  <a:gd name="T56" fmla="*/ 212 w 266"/>
                  <a:gd name="T57" fmla="*/ 228 h 266"/>
                  <a:gd name="T58" fmla="*/ 212 w 266"/>
                  <a:gd name="T59" fmla="*/ 21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6" h="266">
                    <a:moveTo>
                      <a:pt x="192" y="252"/>
                    </a:moveTo>
                    <a:cubicBezTo>
                      <a:pt x="209" y="266"/>
                      <a:pt x="234" y="265"/>
                      <a:pt x="249" y="250"/>
                    </a:cubicBezTo>
                    <a:cubicBezTo>
                      <a:pt x="265" y="234"/>
                      <a:pt x="266" y="209"/>
                      <a:pt x="252" y="192"/>
                    </a:cubicBezTo>
                    <a:cubicBezTo>
                      <a:pt x="252" y="191"/>
                      <a:pt x="252" y="189"/>
                      <a:pt x="252" y="188"/>
                    </a:cubicBezTo>
                    <a:cubicBezTo>
                      <a:pt x="252" y="152"/>
                      <a:pt x="252" y="152"/>
                      <a:pt x="252" y="152"/>
                    </a:cubicBezTo>
                    <a:cubicBezTo>
                      <a:pt x="213" y="152"/>
                      <a:pt x="213" y="152"/>
                      <a:pt x="213" y="152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05" y="179"/>
                      <a:pt x="196" y="183"/>
                      <a:pt x="189" y="190"/>
                    </a:cubicBezTo>
                    <a:cubicBezTo>
                      <a:pt x="183" y="197"/>
                      <a:pt x="179" y="205"/>
                      <a:pt x="177" y="214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50" y="214"/>
                      <a:pt x="39" y="202"/>
                      <a:pt x="39" y="188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1"/>
                      <a:pt x="50" y="39"/>
                      <a:pt x="65" y="39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202" y="39"/>
                      <a:pt x="213" y="51"/>
                      <a:pt x="213" y="65"/>
                    </a:cubicBezTo>
                    <a:cubicBezTo>
                      <a:pt x="213" y="74"/>
                      <a:pt x="213" y="74"/>
                      <a:pt x="213" y="74"/>
                    </a:cubicBezTo>
                    <a:cubicBezTo>
                      <a:pt x="252" y="74"/>
                      <a:pt x="252" y="74"/>
                      <a:pt x="252" y="74"/>
                    </a:cubicBezTo>
                    <a:cubicBezTo>
                      <a:pt x="252" y="65"/>
                      <a:pt x="252" y="65"/>
                      <a:pt x="252" y="65"/>
                    </a:cubicBezTo>
                    <a:cubicBezTo>
                      <a:pt x="252" y="29"/>
                      <a:pt x="223" y="0"/>
                      <a:pt x="188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23"/>
                      <a:pt x="29" y="252"/>
                      <a:pt x="65" y="252"/>
                    </a:cubicBezTo>
                    <a:cubicBezTo>
                      <a:pt x="188" y="252"/>
                      <a:pt x="188" y="252"/>
                      <a:pt x="188" y="252"/>
                    </a:cubicBezTo>
                    <a:cubicBezTo>
                      <a:pt x="189" y="252"/>
                      <a:pt x="191" y="252"/>
                      <a:pt x="192" y="252"/>
                    </a:cubicBezTo>
                    <a:close/>
                    <a:moveTo>
                      <a:pt x="212" y="212"/>
                    </a:moveTo>
                    <a:cubicBezTo>
                      <a:pt x="216" y="208"/>
                      <a:pt x="223" y="208"/>
                      <a:pt x="227" y="212"/>
                    </a:cubicBezTo>
                    <a:cubicBezTo>
                      <a:pt x="232" y="216"/>
                      <a:pt x="232" y="223"/>
                      <a:pt x="227" y="228"/>
                    </a:cubicBezTo>
                    <a:cubicBezTo>
                      <a:pt x="223" y="232"/>
                      <a:pt x="216" y="232"/>
                      <a:pt x="212" y="228"/>
                    </a:cubicBezTo>
                    <a:cubicBezTo>
                      <a:pt x="207" y="223"/>
                      <a:pt x="207" y="216"/>
                      <a:pt x="212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grpSp>
        <p:nvGrpSpPr>
          <p:cNvPr id="25" name="Group 18"/>
          <p:cNvGrpSpPr>
            <a:grpSpLocks noChangeAspect="1"/>
          </p:cNvGrpSpPr>
          <p:nvPr/>
        </p:nvGrpSpPr>
        <p:grpSpPr bwMode="auto">
          <a:xfrm flipH="1">
            <a:off x="5894957" y="4900236"/>
            <a:ext cx="559339" cy="612670"/>
            <a:chOff x="346" y="3061"/>
            <a:chExt cx="430" cy="471"/>
          </a:xfrm>
          <a:solidFill>
            <a:schemeClr val="accent1"/>
          </a:solidFill>
        </p:grpSpPr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463" y="3199"/>
              <a:ext cx="78" cy="91"/>
            </a:xfrm>
            <a:custGeom>
              <a:avLst/>
              <a:gdLst>
                <a:gd name="T0" fmla="*/ 45 w 45"/>
                <a:gd name="T1" fmla="*/ 0 h 52"/>
                <a:gd name="T2" fmla="*/ 4 w 45"/>
                <a:gd name="T3" fmla="*/ 0 h 52"/>
                <a:gd name="T4" fmla="*/ 0 w 45"/>
                <a:gd name="T5" fmla="*/ 4 h 52"/>
                <a:gd name="T6" fmla="*/ 0 w 45"/>
                <a:gd name="T7" fmla="*/ 48 h 52"/>
                <a:gd name="T8" fmla="*/ 4 w 45"/>
                <a:gd name="T9" fmla="*/ 52 h 52"/>
                <a:gd name="T10" fmla="*/ 45 w 45"/>
                <a:gd name="T11" fmla="*/ 52 h 52"/>
                <a:gd name="T12" fmla="*/ 45 w 45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2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45" y="52"/>
                    <a:pt x="45" y="52"/>
                    <a:pt x="45" y="52"/>
                  </a:cubicBez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52" y="3199"/>
              <a:ext cx="78" cy="91"/>
            </a:xfrm>
            <a:custGeom>
              <a:avLst/>
              <a:gdLst>
                <a:gd name="T0" fmla="*/ 41 w 45"/>
                <a:gd name="T1" fmla="*/ 0 h 52"/>
                <a:gd name="T2" fmla="*/ 0 w 45"/>
                <a:gd name="T3" fmla="*/ 0 h 52"/>
                <a:gd name="T4" fmla="*/ 0 w 45"/>
                <a:gd name="T5" fmla="*/ 52 h 52"/>
                <a:gd name="T6" fmla="*/ 41 w 45"/>
                <a:gd name="T7" fmla="*/ 52 h 52"/>
                <a:gd name="T8" fmla="*/ 45 w 45"/>
                <a:gd name="T9" fmla="*/ 48 h 52"/>
                <a:gd name="T10" fmla="*/ 45 w 45"/>
                <a:gd name="T11" fmla="*/ 4 h 52"/>
                <a:gd name="T12" fmla="*/ 41 w 45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2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3" y="52"/>
                    <a:pt x="45" y="50"/>
                    <a:pt x="45" y="4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"/>
                    <a:pt x="43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2" y="3121"/>
              <a:ext cx="90" cy="68"/>
            </a:xfrm>
            <a:custGeom>
              <a:avLst/>
              <a:gdLst>
                <a:gd name="T0" fmla="*/ 48 w 52"/>
                <a:gd name="T1" fmla="*/ 0 h 39"/>
                <a:gd name="T2" fmla="*/ 0 w 52"/>
                <a:gd name="T3" fmla="*/ 0 h 39"/>
                <a:gd name="T4" fmla="*/ 0 w 52"/>
                <a:gd name="T5" fmla="*/ 39 h 39"/>
                <a:gd name="T6" fmla="*/ 48 w 52"/>
                <a:gd name="T7" fmla="*/ 39 h 39"/>
                <a:gd name="T8" fmla="*/ 52 w 52"/>
                <a:gd name="T9" fmla="*/ 35 h 39"/>
                <a:gd name="T10" fmla="*/ 52 w 52"/>
                <a:gd name="T11" fmla="*/ 35 h 39"/>
                <a:gd name="T12" fmla="*/ 52 w 52"/>
                <a:gd name="T13" fmla="*/ 4 h 39"/>
                <a:gd name="T14" fmla="*/ 48 w 5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9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0" y="39"/>
                    <a:pt x="52" y="37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0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453" y="3121"/>
              <a:ext cx="88" cy="68"/>
            </a:xfrm>
            <a:custGeom>
              <a:avLst/>
              <a:gdLst>
                <a:gd name="T0" fmla="*/ 51 w 51"/>
                <a:gd name="T1" fmla="*/ 0 h 39"/>
                <a:gd name="T2" fmla="*/ 4 w 51"/>
                <a:gd name="T3" fmla="*/ 0 h 39"/>
                <a:gd name="T4" fmla="*/ 0 w 51"/>
                <a:gd name="T5" fmla="*/ 4 h 39"/>
                <a:gd name="T6" fmla="*/ 0 w 51"/>
                <a:gd name="T7" fmla="*/ 35 h 39"/>
                <a:gd name="T8" fmla="*/ 4 w 51"/>
                <a:gd name="T9" fmla="*/ 39 h 39"/>
                <a:gd name="T10" fmla="*/ 51 w 51"/>
                <a:gd name="T11" fmla="*/ 39 h 39"/>
                <a:gd name="T12" fmla="*/ 51 w 51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9">
                  <a:moveTo>
                    <a:pt x="5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1" y="39"/>
                    <a:pt x="4" y="39"/>
                  </a:cubicBezTo>
                  <a:cubicBezTo>
                    <a:pt x="51" y="39"/>
                    <a:pt x="51" y="39"/>
                    <a:pt x="51" y="39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479" y="3061"/>
              <a:ext cx="125" cy="53"/>
            </a:xfrm>
            <a:custGeom>
              <a:avLst/>
              <a:gdLst>
                <a:gd name="T0" fmla="*/ 7 w 72"/>
                <a:gd name="T1" fmla="*/ 30 h 30"/>
                <a:gd name="T2" fmla="*/ 15 w 72"/>
                <a:gd name="T3" fmla="*/ 29 h 30"/>
                <a:gd name="T4" fmla="*/ 12 w 72"/>
                <a:gd name="T5" fmla="*/ 28 h 30"/>
                <a:gd name="T6" fmla="*/ 11 w 72"/>
                <a:gd name="T7" fmla="*/ 26 h 30"/>
                <a:gd name="T8" fmla="*/ 8 w 72"/>
                <a:gd name="T9" fmla="*/ 23 h 30"/>
                <a:gd name="T10" fmla="*/ 9 w 72"/>
                <a:gd name="T11" fmla="*/ 9 h 30"/>
                <a:gd name="T12" fmla="*/ 18 w 72"/>
                <a:gd name="T13" fmla="*/ 7 h 30"/>
                <a:gd name="T14" fmla="*/ 20 w 72"/>
                <a:gd name="T15" fmla="*/ 7 h 30"/>
                <a:gd name="T16" fmla="*/ 27 w 72"/>
                <a:gd name="T17" fmla="*/ 12 h 30"/>
                <a:gd name="T18" fmla="*/ 27 w 72"/>
                <a:gd name="T19" fmla="*/ 12 h 30"/>
                <a:gd name="T20" fmla="*/ 30 w 72"/>
                <a:gd name="T21" fmla="*/ 16 h 30"/>
                <a:gd name="T22" fmla="*/ 37 w 72"/>
                <a:gd name="T23" fmla="*/ 30 h 30"/>
                <a:gd name="T24" fmla="*/ 44 w 72"/>
                <a:gd name="T25" fmla="*/ 24 h 30"/>
                <a:gd name="T26" fmla="*/ 49 w 72"/>
                <a:gd name="T27" fmla="*/ 16 h 30"/>
                <a:gd name="T28" fmla="*/ 50 w 72"/>
                <a:gd name="T29" fmla="*/ 15 h 30"/>
                <a:gd name="T30" fmla="*/ 52 w 72"/>
                <a:gd name="T31" fmla="*/ 13 h 30"/>
                <a:gd name="T32" fmla="*/ 59 w 72"/>
                <a:gd name="T33" fmla="*/ 11 h 30"/>
                <a:gd name="T34" fmla="*/ 66 w 72"/>
                <a:gd name="T35" fmla="*/ 20 h 30"/>
                <a:gd name="T36" fmla="*/ 65 w 72"/>
                <a:gd name="T37" fmla="*/ 22 h 30"/>
                <a:gd name="T38" fmla="*/ 61 w 72"/>
                <a:gd name="T39" fmla="*/ 28 h 30"/>
                <a:gd name="T40" fmla="*/ 60 w 72"/>
                <a:gd name="T41" fmla="*/ 28 h 30"/>
                <a:gd name="T42" fmla="*/ 58 w 72"/>
                <a:gd name="T43" fmla="*/ 30 h 30"/>
                <a:gd name="T44" fmla="*/ 68 w 72"/>
                <a:gd name="T45" fmla="*/ 28 h 30"/>
                <a:gd name="T46" fmla="*/ 72 w 72"/>
                <a:gd name="T47" fmla="*/ 21 h 30"/>
                <a:gd name="T48" fmla="*/ 68 w 72"/>
                <a:gd name="T49" fmla="*/ 9 h 30"/>
                <a:gd name="T50" fmla="*/ 48 w 72"/>
                <a:gd name="T51" fmla="*/ 9 h 30"/>
                <a:gd name="T52" fmla="*/ 46 w 72"/>
                <a:gd name="T53" fmla="*/ 12 h 30"/>
                <a:gd name="T54" fmla="*/ 45 w 72"/>
                <a:gd name="T55" fmla="*/ 13 h 30"/>
                <a:gd name="T56" fmla="*/ 40 w 72"/>
                <a:gd name="T57" fmla="*/ 22 h 30"/>
                <a:gd name="T58" fmla="*/ 35 w 72"/>
                <a:gd name="T59" fmla="*/ 13 h 30"/>
                <a:gd name="T60" fmla="*/ 32 w 72"/>
                <a:gd name="T61" fmla="*/ 9 h 30"/>
                <a:gd name="T62" fmla="*/ 31 w 72"/>
                <a:gd name="T63" fmla="*/ 8 h 30"/>
                <a:gd name="T64" fmla="*/ 23 w 72"/>
                <a:gd name="T65" fmla="*/ 2 h 30"/>
                <a:gd name="T66" fmla="*/ 19 w 72"/>
                <a:gd name="T67" fmla="*/ 0 h 30"/>
                <a:gd name="T68" fmla="*/ 5 w 72"/>
                <a:gd name="T69" fmla="*/ 4 h 30"/>
                <a:gd name="T70" fmla="*/ 3 w 72"/>
                <a:gd name="T7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30">
                  <a:moveTo>
                    <a:pt x="5" y="29"/>
                  </a:moveTo>
                  <a:cubicBezTo>
                    <a:pt x="6" y="29"/>
                    <a:pt x="6" y="30"/>
                    <a:pt x="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6" y="21"/>
                    <a:pt x="6" y="18"/>
                    <a:pt x="6" y="16"/>
                  </a:cubicBezTo>
                  <a:cubicBezTo>
                    <a:pt x="6" y="13"/>
                    <a:pt x="7" y="11"/>
                    <a:pt x="9" y="9"/>
                  </a:cubicBezTo>
                  <a:cubicBezTo>
                    <a:pt x="11" y="8"/>
                    <a:pt x="13" y="7"/>
                    <a:pt x="15" y="7"/>
                  </a:cubicBezTo>
                  <a:cubicBezTo>
                    <a:pt x="16" y="6"/>
                    <a:pt x="17" y="6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8"/>
                    <a:pt x="23" y="8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3" y="19"/>
                    <a:pt x="35" y="23"/>
                    <a:pt x="36" y="26"/>
                  </a:cubicBezTo>
                  <a:cubicBezTo>
                    <a:pt x="37" y="27"/>
                    <a:pt x="37" y="29"/>
                    <a:pt x="37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8"/>
                    <a:pt x="43" y="26"/>
                    <a:pt x="44" y="24"/>
                  </a:cubicBezTo>
                  <a:cubicBezTo>
                    <a:pt x="45" y="22"/>
                    <a:pt x="46" y="20"/>
                    <a:pt x="48" y="18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1" y="14"/>
                    <a:pt x="51" y="14"/>
                    <a:pt x="52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5" y="11"/>
                    <a:pt x="57" y="11"/>
                    <a:pt x="59" y="11"/>
                  </a:cubicBezTo>
                  <a:cubicBezTo>
                    <a:pt x="62" y="12"/>
                    <a:pt x="65" y="14"/>
                    <a:pt x="66" y="18"/>
                  </a:cubicBezTo>
                  <a:cubicBezTo>
                    <a:pt x="66" y="18"/>
                    <a:pt x="66" y="19"/>
                    <a:pt x="66" y="2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5" y="22"/>
                    <a:pt x="65" y="22"/>
                  </a:cubicBezTo>
                  <a:cubicBezTo>
                    <a:pt x="65" y="23"/>
                    <a:pt x="64" y="24"/>
                    <a:pt x="63" y="25"/>
                  </a:cubicBezTo>
                  <a:cubicBezTo>
                    <a:pt x="62" y="27"/>
                    <a:pt x="61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9" y="27"/>
                    <a:pt x="70" y="26"/>
                    <a:pt x="71" y="24"/>
                  </a:cubicBezTo>
                  <a:cubicBezTo>
                    <a:pt x="71" y="23"/>
                    <a:pt x="72" y="22"/>
                    <a:pt x="72" y="21"/>
                  </a:cubicBezTo>
                  <a:cubicBezTo>
                    <a:pt x="72" y="19"/>
                    <a:pt x="72" y="18"/>
                    <a:pt x="72" y="17"/>
                  </a:cubicBezTo>
                  <a:cubicBezTo>
                    <a:pt x="72" y="14"/>
                    <a:pt x="70" y="11"/>
                    <a:pt x="68" y="9"/>
                  </a:cubicBezTo>
                  <a:cubicBezTo>
                    <a:pt x="63" y="4"/>
                    <a:pt x="55" y="3"/>
                    <a:pt x="50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10"/>
                    <a:pt x="47" y="10"/>
                    <a:pt x="46" y="11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3"/>
                    <a:pt x="45" y="1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7"/>
                    <a:pt x="41" y="20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8" y="19"/>
                    <a:pt x="37" y="16"/>
                    <a:pt x="35" y="13"/>
                  </a:cubicBezTo>
                  <a:cubicBezTo>
                    <a:pt x="34" y="12"/>
                    <a:pt x="33" y="11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29" y="6"/>
                    <a:pt x="28" y="5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1" y="1"/>
                    <a:pt x="7" y="2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1" y="23"/>
                    <a:pt x="3" y="26"/>
                  </a:cubicBez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346" y="3229"/>
              <a:ext cx="373" cy="242"/>
            </a:xfrm>
            <a:custGeom>
              <a:avLst/>
              <a:gdLst>
                <a:gd name="T0" fmla="*/ 153 w 214"/>
                <a:gd name="T1" fmla="*/ 124 h 139"/>
                <a:gd name="T2" fmla="*/ 165 w 214"/>
                <a:gd name="T3" fmla="*/ 139 h 139"/>
                <a:gd name="T4" fmla="*/ 214 w 214"/>
                <a:gd name="T5" fmla="*/ 97 h 139"/>
                <a:gd name="T6" fmla="*/ 174 w 214"/>
                <a:gd name="T7" fmla="*/ 50 h 139"/>
                <a:gd name="T8" fmla="*/ 161 w 214"/>
                <a:gd name="T9" fmla="*/ 43 h 139"/>
                <a:gd name="T10" fmla="*/ 71 w 214"/>
                <a:gd name="T11" fmla="*/ 43 h 139"/>
                <a:gd name="T12" fmla="*/ 69 w 214"/>
                <a:gd name="T13" fmla="*/ 43 h 139"/>
                <a:gd name="T14" fmla="*/ 68 w 214"/>
                <a:gd name="T15" fmla="*/ 43 h 139"/>
                <a:gd name="T16" fmla="*/ 51 w 214"/>
                <a:gd name="T17" fmla="*/ 56 h 139"/>
                <a:gd name="T18" fmla="*/ 65 w 214"/>
                <a:gd name="T19" fmla="*/ 73 h 139"/>
                <a:gd name="T20" fmla="*/ 129 w 214"/>
                <a:gd name="T21" fmla="*/ 78 h 139"/>
                <a:gd name="T22" fmla="*/ 129 w 214"/>
                <a:gd name="T23" fmla="*/ 78 h 139"/>
                <a:gd name="T24" fmla="*/ 132 w 214"/>
                <a:gd name="T25" fmla="*/ 81 h 139"/>
                <a:gd name="T26" fmla="*/ 129 w 214"/>
                <a:gd name="T27" fmla="*/ 84 h 139"/>
                <a:gd name="T28" fmla="*/ 129 w 214"/>
                <a:gd name="T29" fmla="*/ 84 h 139"/>
                <a:gd name="T30" fmla="*/ 65 w 214"/>
                <a:gd name="T31" fmla="*/ 79 h 139"/>
                <a:gd name="T32" fmla="*/ 45 w 214"/>
                <a:gd name="T33" fmla="*/ 56 h 139"/>
                <a:gd name="T34" fmla="*/ 59 w 214"/>
                <a:gd name="T35" fmla="*/ 38 h 139"/>
                <a:gd name="T36" fmla="*/ 58 w 214"/>
                <a:gd name="T37" fmla="*/ 37 h 139"/>
                <a:gd name="T38" fmla="*/ 36 w 214"/>
                <a:gd name="T39" fmla="*/ 10 h 139"/>
                <a:gd name="T40" fmla="*/ 10 w 214"/>
                <a:gd name="T41" fmla="*/ 7 h 139"/>
                <a:gd name="T42" fmla="*/ 6 w 214"/>
                <a:gd name="T43" fmla="*/ 33 h 139"/>
                <a:gd name="T44" fmla="*/ 7 w 214"/>
                <a:gd name="T45" fmla="*/ 35 h 139"/>
                <a:gd name="T46" fmla="*/ 56 w 214"/>
                <a:gd name="T47" fmla="*/ 99 h 139"/>
                <a:gd name="T48" fmla="*/ 69 w 214"/>
                <a:gd name="T49" fmla="*/ 105 h 139"/>
                <a:gd name="T50" fmla="*/ 140 w 214"/>
                <a:gd name="T51" fmla="*/ 117 h 139"/>
                <a:gd name="T52" fmla="*/ 153 w 214"/>
                <a:gd name="T53" fmla="*/ 12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39">
                  <a:moveTo>
                    <a:pt x="153" y="124"/>
                  </a:moveTo>
                  <a:cubicBezTo>
                    <a:pt x="165" y="139"/>
                    <a:pt x="165" y="139"/>
                    <a:pt x="165" y="139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0" y="46"/>
                    <a:pt x="166" y="43"/>
                    <a:pt x="16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43"/>
                    <a:pt x="70" y="43"/>
                    <a:pt x="69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59" y="42"/>
                    <a:pt x="52" y="48"/>
                    <a:pt x="51" y="56"/>
                  </a:cubicBezTo>
                  <a:cubicBezTo>
                    <a:pt x="51" y="65"/>
                    <a:pt x="57" y="72"/>
                    <a:pt x="65" y="73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1" y="78"/>
                    <a:pt x="132" y="80"/>
                    <a:pt x="132" y="81"/>
                  </a:cubicBezTo>
                  <a:cubicBezTo>
                    <a:pt x="132" y="83"/>
                    <a:pt x="130" y="84"/>
                    <a:pt x="129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53" y="78"/>
                    <a:pt x="44" y="68"/>
                    <a:pt x="45" y="56"/>
                  </a:cubicBezTo>
                  <a:cubicBezTo>
                    <a:pt x="46" y="47"/>
                    <a:pt x="52" y="40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2"/>
                    <a:pt x="18" y="0"/>
                    <a:pt x="10" y="7"/>
                  </a:cubicBezTo>
                  <a:cubicBezTo>
                    <a:pt x="1" y="13"/>
                    <a:pt x="0" y="25"/>
                    <a:pt x="6" y="33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60" y="102"/>
                    <a:pt x="64" y="105"/>
                    <a:pt x="69" y="105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5" y="118"/>
                    <a:pt x="150" y="120"/>
                    <a:pt x="153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634" y="3399"/>
              <a:ext cx="142" cy="133"/>
            </a:xfrm>
            <a:custGeom>
              <a:avLst/>
              <a:gdLst>
                <a:gd name="T0" fmla="*/ 5 w 82"/>
                <a:gd name="T1" fmla="*/ 47 h 76"/>
                <a:gd name="T2" fmla="*/ 56 w 82"/>
                <a:gd name="T3" fmla="*/ 4 h 76"/>
                <a:gd name="T4" fmla="*/ 70 w 82"/>
                <a:gd name="T5" fmla="*/ 5 h 76"/>
                <a:gd name="T6" fmla="*/ 78 w 82"/>
                <a:gd name="T7" fmla="*/ 14 h 76"/>
                <a:gd name="T8" fmla="*/ 77 w 82"/>
                <a:gd name="T9" fmla="*/ 29 h 76"/>
                <a:gd name="T10" fmla="*/ 26 w 82"/>
                <a:gd name="T11" fmla="*/ 72 h 76"/>
                <a:gd name="T12" fmla="*/ 12 w 82"/>
                <a:gd name="T13" fmla="*/ 71 h 76"/>
                <a:gd name="T14" fmla="*/ 4 w 82"/>
                <a:gd name="T15" fmla="*/ 61 h 76"/>
                <a:gd name="T16" fmla="*/ 5 w 82"/>
                <a:gd name="T17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76">
                  <a:moveTo>
                    <a:pt x="5" y="47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60" y="0"/>
                    <a:pt x="66" y="1"/>
                    <a:pt x="70" y="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82" y="19"/>
                    <a:pt x="81" y="25"/>
                    <a:pt x="77" y="29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2" y="76"/>
                    <a:pt x="15" y="75"/>
                    <a:pt x="12" y="7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57"/>
                    <a:pt x="1" y="50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20"/>
          <p:cNvGrpSpPr>
            <a:grpSpLocks noChangeAspect="1"/>
          </p:cNvGrpSpPr>
          <p:nvPr/>
        </p:nvGrpSpPr>
        <p:grpSpPr bwMode="auto">
          <a:xfrm flipH="1">
            <a:off x="9274703" y="4934707"/>
            <a:ext cx="419659" cy="419513"/>
            <a:chOff x="2934" y="1815"/>
            <a:chExt cx="383" cy="383"/>
          </a:xfrm>
          <a:solidFill>
            <a:schemeClr val="accent3"/>
          </a:solidFill>
        </p:grpSpPr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3159" y="2038"/>
              <a:ext cx="158" cy="160"/>
            </a:xfrm>
            <a:custGeom>
              <a:avLst/>
              <a:gdLst>
                <a:gd name="T0" fmla="*/ 0 w 158"/>
                <a:gd name="T1" fmla="*/ 53 h 160"/>
                <a:gd name="T2" fmla="*/ 61 w 158"/>
                <a:gd name="T3" fmla="*/ 112 h 160"/>
                <a:gd name="T4" fmla="*/ 93 w 158"/>
                <a:gd name="T5" fmla="*/ 156 h 160"/>
                <a:gd name="T6" fmla="*/ 110 w 158"/>
                <a:gd name="T7" fmla="*/ 160 h 160"/>
                <a:gd name="T8" fmla="*/ 158 w 158"/>
                <a:gd name="T9" fmla="*/ 112 h 160"/>
                <a:gd name="T10" fmla="*/ 154 w 158"/>
                <a:gd name="T11" fmla="*/ 95 h 160"/>
                <a:gd name="T12" fmla="*/ 110 w 158"/>
                <a:gd name="T13" fmla="*/ 63 h 160"/>
                <a:gd name="T14" fmla="*/ 47 w 158"/>
                <a:gd name="T15" fmla="*/ 0 h 160"/>
                <a:gd name="T16" fmla="*/ 2 w 158"/>
                <a:gd name="T17" fmla="*/ 45 h 160"/>
                <a:gd name="T18" fmla="*/ 2 w 158"/>
                <a:gd name="T19" fmla="*/ 45 h 160"/>
                <a:gd name="T20" fmla="*/ 0 w 158"/>
                <a:gd name="T21" fmla="*/ 53 h 160"/>
                <a:gd name="T22" fmla="*/ 0 w 158"/>
                <a:gd name="T23" fmla="*/ 53 h 160"/>
                <a:gd name="T24" fmla="*/ 106 w 158"/>
                <a:gd name="T25" fmla="*/ 88 h 160"/>
                <a:gd name="T26" fmla="*/ 106 w 158"/>
                <a:gd name="T27" fmla="*/ 88 h 160"/>
                <a:gd name="T28" fmla="*/ 110 w 158"/>
                <a:gd name="T29" fmla="*/ 88 h 160"/>
                <a:gd name="T30" fmla="*/ 114 w 158"/>
                <a:gd name="T31" fmla="*/ 90 h 160"/>
                <a:gd name="T32" fmla="*/ 121 w 158"/>
                <a:gd name="T33" fmla="*/ 94 h 160"/>
                <a:gd name="T34" fmla="*/ 125 w 158"/>
                <a:gd name="T35" fmla="*/ 100 h 160"/>
                <a:gd name="T36" fmla="*/ 126 w 158"/>
                <a:gd name="T37" fmla="*/ 104 h 160"/>
                <a:gd name="T38" fmla="*/ 126 w 158"/>
                <a:gd name="T39" fmla="*/ 108 h 160"/>
                <a:gd name="T40" fmla="*/ 126 w 158"/>
                <a:gd name="T41" fmla="*/ 108 h 160"/>
                <a:gd name="T42" fmla="*/ 126 w 158"/>
                <a:gd name="T43" fmla="*/ 112 h 160"/>
                <a:gd name="T44" fmla="*/ 125 w 158"/>
                <a:gd name="T45" fmla="*/ 116 h 160"/>
                <a:gd name="T46" fmla="*/ 121 w 158"/>
                <a:gd name="T47" fmla="*/ 122 h 160"/>
                <a:gd name="T48" fmla="*/ 114 w 158"/>
                <a:gd name="T49" fmla="*/ 127 h 160"/>
                <a:gd name="T50" fmla="*/ 110 w 158"/>
                <a:gd name="T51" fmla="*/ 128 h 160"/>
                <a:gd name="T52" fmla="*/ 106 w 158"/>
                <a:gd name="T53" fmla="*/ 128 h 160"/>
                <a:gd name="T54" fmla="*/ 106 w 158"/>
                <a:gd name="T55" fmla="*/ 128 h 160"/>
                <a:gd name="T56" fmla="*/ 102 w 158"/>
                <a:gd name="T57" fmla="*/ 128 h 160"/>
                <a:gd name="T58" fmla="*/ 98 w 158"/>
                <a:gd name="T59" fmla="*/ 127 h 160"/>
                <a:gd name="T60" fmla="*/ 92 w 158"/>
                <a:gd name="T61" fmla="*/ 122 h 160"/>
                <a:gd name="T62" fmla="*/ 88 w 158"/>
                <a:gd name="T63" fmla="*/ 116 h 160"/>
                <a:gd name="T64" fmla="*/ 86 w 158"/>
                <a:gd name="T65" fmla="*/ 112 h 160"/>
                <a:gd name="T66" fmla="*/ 86 w 158"/>
                <a:gd name="T67" fmla="*/ 108 h 160"/>
                <a:gd name="T68" fmla="*/ 86 w 158"/>
                <a:gd name="T69" fmla="*/ 108 h 160"/>
                <a:gd name="T70" fmla="*/ 86 w 158"/>
                <a:gd name="T71" fmla="*/ 104 h 160"/>
                <a:gd name="T72" fmla="*/ 88 w 158"/>
                <a:gd name="T73" fmla="*/ 100 h 160"/>
                <a:gd name="T74" fmla="*/ 92 w 158"/>
                <a:gd name="T75" fmla="*/ 94 h 160"/>
                <a:gd name="T76" fmla="*/ 98 w 158"/>
                <a:gd name="T77" fmla="*/ 90 h 160"/>
                <a:gd name="T78" fmla="*/ 102 w 158"/>
                <a:gd name="T79" fmla="*/ 88 h 160"/>
                <a:gd name="T80" fmla="*/ 106 w 158"/>
                <a:gd name="T81" fmla="*/ 88 h 160"/>
                <a:gd name="T82" fmla="*/ 106 w 158"/>
                <a:gd name="T83" fmla="*/ 8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8" h="160">
                  <a:moveTo>
                    <a:pt x="0" y="53"/>
                  </a:moveTo>
                  <a:lnTo>
                    <a:pt x="61" y="112"/>
                  </a:lnTo>
                  <a:lnTo>
                    <a:pt x="93" y="156"/>
                  </a:lnTo>
                  <a:lnTo>
                    <a:pt x="110" y="160"/>
                  </a:lnTo>
                  <a:lnTo>
                    <a:pt x="158" y="112"/>
                  </a:lnTo>
                  <a:lnTo>
                    <a:pt x="154" y="95"/>
                  </a:lnTo>
                  <a:lnTo>
                    <a:pt x="110" y="63"/>
                  </a:lnTo>
                  <a:lnTo>
                    <a:pt x="47" y="0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53"/>
                  </a:lnTo>
                  <a:lnTo>
                    <a:pt x="0" y="53"/>
                  </a:lnTo>
                  <a:close/>
                  <a:moveTo>
                    <a:pt x="106" y="88"/>
                  </a:moveTo>
                  <a:lnTo>
                    <a:pt x="106" y="88"/>
                  </a:lnTo>
                  <a:lnTo>
                    <a:pt x="110" y="88"/>
                  </a:lnTo>
                  <a:lnTo>
                    <a:pt x="114" y="90"/>
                  </a:lnTo>
                  <a:lnTo>
                    <a:pt x="121" y="94"/>
                  </a:lnTo>
                  <a:lnTo>
                    <a:pt x="125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12"/>
                  </a:lnTo>
                  <a:lnTo>
                    <a:pt x="125" y="116"/>
                  </a:lnTo>
                  <a:lnTo>
                    <a:pt x="121" y="122"/>
                  </a:lnTo>
                  <a:lnTo>
                    <a:pt x="114" y="127"/>
                  </a:lnTo>
                  <a:lnTo>
                    <a:pt x="110" y="128"/>
                  </a:lnTo>
                  <a:lnTo>
                    <a:pt x="106" y="128"/>
                  </a:lnTo>
                  <a:lnTo>
                    <a:pt x="106" y="128"/>
                  </a:lnTo>
                  <a:lnTo>
                    <a:pt x="102" y="128"/>
                  </a:lnTo>
                  <a:lnTo>
                    <a:pt x="98" y="127"/>
                  </a:lnTo>
                  <a:lnTo>
                    <a:pt x="92" y="122"/>
                  </a:lnTo>
                  <a:lnTo>
                    <a:pt x="88" y="116"/>
                  </a:lnTo>
                  <a:lnTo>
                    <a:pt x="86" y="112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6" y="104"/>
                  </a:lnTo>
                  <a:lnTo>
                    <a:pt x="88" y="100"/>
                  </a:lnTo>
                  <a:lnTo>
                    <a:pt x="92" y="94"/>
                  </a:lnTo>
                  <a:lnTo>
                    <a:pt x="98" y="90"/>
                  </a:lnTo>
                  <a:lnTo>
                    <a:pt x="102" y="88"/>
                  </a:lnTo>
                  <a:lnTo>
                    <a:pt x="106" y="88"/>
                  </a:lnTo>
                  <a:lnTo>
                    <a:pt x="106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2934" y="1815"/>
              <a:ext cx="200" cy="197"/>
            </a:xfrm>
            <a:custGeom>
              <a:avLst/>
              <a:gdLst>
                <a:gd name="T0" fmla="*/ 164 w 200"/>
                <a:gd name="T1" fmla="*/ 115 h 197"/>
                <a:gd name="T2" fmla="*/ 170 w 200"/>
                <a:gd name="T3" fmla="*/ 102 h 197"/>
                <a:gd name="T4" fmla="*/ 172 w 200"/>
                <a:gd name="T5" fmla="*/ 89 h 197"/>
                <a:gd name="T6" fmla="*/ 171 w 200"/>
                <a:gd name="T7" fmla="*/ 81 h 197"/>
                <a:gd name="T8" fmla="*/ 167 w 200"/>
                <a:gd name="T9" fmla="*/ 64 h 197"/>
                <a:gd name="T10" fmla="*/ 160 w 200"/>
                <a:gd name="T11" fmla="*/ 48 h 197"/>
                <a:gd name="T12" fmla="*/ 144 w 200"/>
                <a:gd name="T13" fmla="*/ 28 h 197"/>
                <a:gd name="T14" fmla="*/ 123 w 200"/>
                <a:gd name="T15" fmla="*/ 12 h 197"/>
                <a:gd name="T16" fmla="*/ 107 w 200"/>
                <a:gd name="T17" fmla="*/ 4 h 197"/>
                <a:gd name="T18" fmla="*/ 91 w 200"/>
                <a:gd name="T19" fmla="*/ 0 h 197"/>
                <a:gd name="T20" fmla="*/ 82 w 200"/>
                <a:gd name="T21" fmla="*/ 0 h 197"/>
                <a:gd name="T22" fmla="*/ 74 w 200"/>
                <a:gd name="T23" fmla="*/ 8 h 197"/>
                <a:gd name="T24" fmla="*/ 105 w 200"/>
                <a:gd name="T25" fmla="*/ 40 h 197"/>
                <a:gd name="T26" fmla="*/ 109 w 200"/>
                <a:gd name="T27" fmla="*/ 49 h 197"/>
                <a:gd name="T28" fmla="*/ 109 w 200"/>
                <a:gd name="T29" fmla="*/ 61 h 197"/>
                <a:gd name="T30" fmla="*/ 103 w 200"/>
                <a:gd name="T31" fmla="*/ 76 h 197"/>
                <a:gd name="T32" fmla="*/ 91 w 200"/>
                <a:gd name="T33" fmla="*/ 91 h 197"/>
                <a:gd name="T34" fmla="*/ 76 w 200"/>
                <a:gd name="T35" fmla="*/ 103 h 197"/>
                <a:gd name="T36" fmla="*/ 61 w 200"/>
                <a:gd name="T37" fmla="*/ 107 h 197"/>
                <a:gd name="T38" fmla="*/ 49 w 200"/>
                <a:gd name="T39" fmla="*/ 107 h 197"/>
                <a:gd name="T40" fmla="*/ 40 w 200"/>
                <a:gd name="T41" fmla="*/ 105 h 197"/>
                <a:gd name="T42" fmla="*/ 8 w 200"/>
                <a:gd name="T43" fmla="*/ 74 h 197"/>
                <a:gd name="T44" fmla="*/ 0 w 200"/>
                <a:gd name="T45" fmla="*/ 82 h 197"/>
                <a:gd name="T46" fmla="*/ 1 w 200"/>
                <a:gd name="T47" fmla="*/ 91 h 197"/>
                <a:gd name="T48" fmla="*/ 5 w 200"/>
                <a:gd name="T49" fmla="*/ 107 h 197"/>
                <a:gd name="T50" fmla="*/ 17 w 200"/>
                <a:gd name="T51" fmla="*/ 131 h 197"/>
                <a:gd name="T52" fmla="*/ 41 w 200"/>
                <a:gd name="T53" fmla="*/ 155 h 197"/>
                <a:gd name="T54" fmla="*/ 57 w 200"/>
                <a:gd name="T55" fmla="*/ 164 h 197"/>
                <a:gd name="T56" fmla="*/ 73 w 200"/>
                <a:gd name="T57" fmla="*/ 170 h 197"/>
                <a:gd name="T58" fmla="*/ 89 w 200"/>
                <a:gd name="T59" fmla="*/ 172 h 197"/>
                <a:gd name="T60" fmla="*/ 95 w 200"/>
                <a:gd name="T61" fmla="*/ 171 h 197"/>
                <a:gd name="T62" fmla="*/ 115 w 200"/>
                <a:gd name="T63" fmla="*/ 164 h 197"/>
                <a:gd name="T64" fmla="*/ 147 w 200"/>
                <a:gd name="T65" fmla="*/ 197 h 197"/>
                <a:gd name="T66" fmla="*/ 200 w 200"/>
                <a:gd name="T67" fmla="*/ 15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0" h="197">
                  <a:moveTo>
                    <a:pt x="200" y="151"/>
                  </a:moveTo>
                  <a:lnTo>
                    <a:pt x="164" y="115"/>
                  </a:lnTo>
                  <a:lnTo>
                    <a:pt x="164" y="115"/>
                  </a:lnTo>
                  <a:lnTo>
                    <a:pt x="170" y="102"/>
                  </a:lnTo>
                  <a:lnTo>
                    <a:pt x="171" y="95"/>
                  </a:lnTo>
                  <a:lnTo>
                    <a:pt x="172" y="89"/>
                  </a:lnTo>
                  <a:lnTo>
                    <a:pt x="172" y="89"/>
                  </a:lnTo>
                  <a:lnTo>
                    <a:pt x="171" y="81"/>
                  </a:lnTo>
                  <a:lnTo>
                    <a:pt x="170" y="73"/>
                  </a:lnTo>
                  <a:lnTo>
                    <a:pt x="167" y="64"/>
                  </a:lnTo>
                  <a:lnTo>
                    <a:pt x="164" y="56"/>
                  </a:lnTo>
                  <a:lnTo>
                    <a:pt x="160" y="48"/>
                  </a:lnTo>
                  <a:lnTo>
                    <a:pt x="155" y="41"/>
                  </a:lnTo>
                  <a:lnTo>
                    <a:pt x="144" y="28"/>
                  </a:lnTo>
                  <a:lnTo>
                    <a:pt x="131" y="16"/>
                  </a:lnTo>
                  <a:lnTo>
                    <a:pt x="123" y="12"/>
                  </a:lnTo>
                  <a:lnTo>
                    <a:pt x="115" y="8"/>
                  </a:lnTo>
                  <a:lnTo>
                    <a:pt x="107" y="4"/>
                  </a:lnTo>
                  <a:lnTo>
                    <a:pt x="99" y="3"/>
                  </a:lnTo>
                  <a:lnTo>
                    <a:pt x="91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95" y="29"/>
                  </a:lnTo>
                  <a:lnTo>
                    <a:pt x="105" y="40"/>
                  </a:lnTo>
                  <a:lnTo>
                    <a:pt x="107" y="44"/>
                  </a:lnTo>
                  <a:lnTo>
                    <a:pt x="109" y="49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7" y="69"/>
                  </a:lnTo>
                  <a:lnTo>
                    <a:pt x="103" y="76"/>
                  </a:lnTo>
                  <a:lnTo>
                    <a:pt x="98" y="83"/>
                  </a:lnTo>
                  <a:lnTo>
                    <a:pt x="91" y="91"/>
                  </a:lnTo>
                  <a:lnTo>
                    <a:pt x="83" y="98"/>
                  </a:lnTo>
                  <a:lnTo>
                    <a:pt x="76" y="103"/>
                  </a:lnTo>
                  <a:lnTo>
                    <a:pt x="69" y="107"/>
                  </a:lnTo>
                  <a:lnTo>
                    <a:pt x="61" y="107"/>
                  </a:lnTo>
                  <a:lnTo>
                    <a:pt x="61" y="107"/>
                  </a:lnTo>
                  <a:lnTo>
                    <a:pt x="49" y="107"/>
                  </a:lnTo>
                  <a:lnTo>
                    <a:pt x="44" y="107"/>
                  </a:lnTo>
                  <a:lnTo>
                    <a:pt x="40" y="105"/>
                  </a:lnTo>
                  <a:lnTo>
                    <a:pt x="29" y="95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91"/>
                  </a:lnTo>
                  <a:lnTo>
                    <a:pt x="3" y="99"/>
                  </a:lnTo>
                  <a:lnTo>
                    <a:pt x="5" y="107"/>
                  </a:lnTo>
                  <a:lnTo>
                    <a:pt x="8" y="115"/>
                  </a:lnTo>
                  <a:lnTo>
                    <a:pt x="17" y="131"/>
                  </a:lnTo>
                  <a:lnTo>
                    <a:pt x="28" y="144"/>
                  </a:lnTo>
                  <a:lnTo>
                    <a:pt x="41" y="155"/>
                  </a:lnTo>
                  <a:lnTo>
                    <a:pt x="49" y="160"/>
                  </a:lnTo>
                  <a:lnTo>
                    <a:pt x="57" y="164"/>
                  </a:lnTo>
                  <a:lnTo>
                    <a:pt x="65" y="167"/>
                  </a:lnTo>
                  <a:lnTo>
                    <a:pt x="73" y="170"/>
                  </a:lnTo>
                  <a:lnTo>
                    <a:pt x="81" y="171"/>
                  </a:lnTo>
                  <a:lnTo>
                    <a:pt x="89" y="172"/>
                  </a:lnTo>
                  <a:lnTo>
                    <a:pt x="89" y="172"/>
                  </a:lnTo>
                  <a:lnTo>
                    <a:pt x="95" y="171"/>
                  </a:lnTo>
                  <a:lnTo>
                    <a:pt x="102" y="170"/>
                  </a:lnTo>
                  <a:lnTo>
                    <a:pt x="115" y="164"/>
                  </a:lnTo>
                  <a:lnTo>
                    <a:pt x="147" y="197"/>
                  </a:lnTo>
                  <a:lnTo>
                    <a:pt x="147" y="197"/>
                  </a:lnTo>
                  <a:lnTo>
                    <a:pt x="155" y="196"/>
                  </a:lnTo>
                  <a:lnTo>
                    <a:pt x="20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2974" y="1815"/>
              <a:ext cx="343" cy="383"/>
            </a:xfrm>
            <a:custGeom>
              <a:avLst/>
              <a:gdLst>
                <a:gd name="T0" fmla="*/ 330 w 343"/>
                <a:gd name="T1" fmla="*/ 252 h 383"/>
                <a:gd name="T2" fmla="*/ 334 w 343"/>
                <a:gd name="T3" fmla="*/ 236 h 383"/>
                <a:gd name="T4" fmla="*/ 342 w 343"/>
                <a:gd name="T5" fmla="*/ 199 h 383"/>
                <a:gd name="T6" fmla="*/ 343 w 343"/>
                <a:gd name="T7" fmla="*/ 164 h 383"/>
                <a:gd name="T8" fmla="*/ 339 w 343"/>
                <a:gd name="T9" fmla="*/ 142 h 383"/>
                <a:gd name="T10" fmla="*/ 330 w 343"/>
                <a:gd name="T11" fmla="*/ 122 h 383"/>
                <a:gd name="T12" fmla="*/ 323 w 343"/>
                <a:gd name="T13" fmla="*/ 114 h 383"/>
                <a:gd name="T14" fmla="*/ 269 w 343"/>
                <a:gd name="T15" fmla="*/ 60 h 383"/>
                <a:gd name="T16" fmla="*/ 260 w 343"/>
                <a:gd name="T17" fmla="*/ 57 h 383"/>
                <a:gd name="T18" fmla="*/ 252 w 343"/>
                <a:gd name="T19" fmla="*/ 56 h 383"/>
                <a:gd name="T20" fmla="*/ 246 w 343"/>
                <a:gd name="T21" fmla="*/ 48 h 383"/>
                <a:gd name="T22" fmla="*/ 240 w 343"/>
                <a:gd name="T23" fmla="*/ 34 h 383"/>
                <a:gd name="T24" fmla="*/ 237 w 343"/>
                <a:gd name="T25" fmla="*/ 28 h 383"/>
                <a:gd name="T26" fmla="*/ 222 w 343"/>
                <a:gd name="T27" fmla="*/ 12 h 383"/>
                <a:gd name="T28" fmla="*/ 221 w 343"/>
                <a:gd name="T29" fmla="*/ 9 h 383"/>
                <a:gd name="T30" fmla="*/ 210 w 343"/>
                <a:gd name="T31" fmla="*/ 0 h 383"/>
                <a:gd name="T32" fmla="*/ 208 w 343"/>
                <a:gd name="T33" fmla="*/ 0 h 383"/>
                <a:gd name="T34" fmla="*/ 197 w 343"/>
                <a:gd name="T35" fmla="*/ 8 h 383"/>
                <a:gd name="T36" fmla="*/ 163 w 343"/>
                <a:gd name="T37" fmla="*/ 41 h 383"/>
                <a:gd name="T38" fmla="*/ 156 w 343"/>
                <a:gd name="T39" fmla="*/ 52 h 383"/>
                <a:gd name="T40" fmla="*/ 156 w 343"/>
                <a:gd name="T41" fmla="*/ 56 h 383"/>
                <a:gd name="T42" fmla="*/ 164 w 343"/>
                <a:gd name="T43" fmla="*/ 65 h 383"/>
                <a:gd name="T44" fmla="*/ 167 w 343"/>
                <a:gd name="T45" fmla="*/ 68 h 383"/>
                <a:gd name="T46" fmla="*/ 185 w 343"/>
                <a:gd name="T47" fmla="*/ 83 h 383"/>
                <a:gd name="T48" fmla="*/ 192 w 343"/>
                <a:gd name="T49" fmla="*/ 85 h 383"/>
                <a:gd name="T50" fmla="*/ 193 w 343"/>
                <a:gd name="T51" fmla="*/ 85 h 383"/>
                <a:gd name="T52" fmla="*/ 199 w 343"/>
                <a:gd name="T53" fmla="*/ 86 h 383"/>
                <a:gd name="T54" fmla="*/ 214 w 343"/>
                <a:gd name="T55" fmla="*/ 94 h 383"/>
                <a:gd name="T56" fmla="*/ 221 w 343"/>
                <a:gd name="T57" fmla="*/ 102 h 383"/>
                <a:gd name="T58" fmla="*/ 222 w 343"/>
                <a:gd name="T59" fmla="*/ 107 h 383"/>
                <a:gd name="T60" fmla="*/ 222 w 343"/>
                <a:gd name="T61" fmla="*/ 118 h 383"/>
                <a:gd name="T62" fmla="*/ 217 w 343"/>
                <a:gd name="T63" fmla="*/ 130 h 383"/>
                <a:gd name="T64" fmla="*/ 124 w 343"/>
                <a:gd name="T65" fmla="*/ 224 h 383"/>
                <a:gd name="T66" fmla="*/ 116 w 343"/>
                <a:gd name="T67" fmla="*/ 223 h 383"/>
                <a:gd name="T68" fmla="*/ 108 w 343"/>
                <a:gd name="T69" fmla="*/ 224 h 383"/>
                <a:gd name="T70" fmla="*/ 103 w 343"/>
                <a:gd name="T71" fmla="*/ 228 h 383"/>
                <a:gd name="T72" fmla="*/ 100 w 343"/>
                <a:gd name="T73" fmla="*/ 231 h 383"/>
                <a:gd name="T74" fmla="*/ 8 w 343"/>
                <a:gd name="T75" fmla="*/ 323 h 383"/>
                <a:gd name="T76" fmla="*/ 5 w 343"/>
                <a:gd name="T77" fmla="*/ 326 h 383"/>
                <a:gd name="T78" fmla="*/ 1 w 343"/>
                <a:gd name="T79" fmla="*/ 334 h 383"/>
                <a:gd name="T80" fmla="*/ 0 w 343"/>
                <a:gd name="T81" fmla="*/ 342 h 383"/>
                <a:gd name="T82" fmla="*/ 9 w 343"/>
                <a:gd name="T83" fmla="*/ 362 h 383"/>
                <a:gd name="T84" fmla="*/ 25 w 343"/>
                <a:gd name="T85" fmla="*/ 376 h 383"/>
                <a:gd name="T86" fmla="*/ 40 w 343"/>
                <a:gd name="T87" fmla="*/ 383 h 383"/>
                <a:gd name="T88" fmla="*/ 43 w 343"/>
                <a:gd name="T89" fmla="*/ 383 h 383"/>
                <a:gd name="T90" fmla="*/ 57 w 343"/>
                <a:gd name="T91" fmla="*/ 378 h 383"/>
                <a:gd name="T92" fmla="*/ 59 w 343"/>
                <a:gd name="T93" fmla="*/ 375 h 383"/>
                <a:gd name="T94" fmla="*/ 152 w 343"/>
                <a:gd name="T95" fmla="*/ 282 h 383"/>
                <a:gd name="T96" fmla="*/ 155 w 343"/>
                <a:gd name="T97" fmla="*/ 280 h 383"/>
                <a:gd name="T98" fmla="*/ 159 w 343"/>
                <a:gd name="T99" fmla="*/ 276 h 383"/>
                <a:gd name="T100" fmla="*/ 160 w 343"/>
                <a:gd name="T101" fmla="*/ 264 h 383"/>
                <a:gd name="T102" fmla="*/ 258 w 343"/>
                <a:gd name="T103" fmla="*/ 159 h 383"/>
                <a:gd name="T104" fmla="*/ 267 w 343"/>
                <a:gd name="T105" fmla="*/ 151 h 383"/>
                <a:gd name="T106" fmla="*/ 274 w 343"/>
                <a:gd name="T107" fmla="*/ 148 h 383"/>
                <a:gd name="T108" fmla="*/ 275 w 343"/>
                <a:gd name="T109" fmla="*/ 148 h 383"/>
                <a:gd name="T110" fmla="*/ 282 w 343"/>
                <a:gd name="T111" fmla="*/ 154 h 383"/>
                <a:gd name="T112" fmla="*/ 293 w 343"/>
                <a:gd name="T113" fmla="*/ 164 h 383"/>
                <a:gd name="T114" fmla="*/ 301 w 343"/>
                <a:gd name="T115" fmla="*/ 183 h 383"/>
                <a:gd name="T116" fmla="*/ 306 w 343"/>
                <a:gd name="T117" fmla="*/ 208 h 383"/>
                <a:gd name="T118" fmla="*/ 305 w 343"/>
                <a:gd name="T119" fmla="*/ 2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" h="383">
                  <a:moveTo>
                    <a:pt x="305" y="228"/>
                  </a:moveTo>
                  <a:lnTo>
                    <a:pt x="330" y="252"/>
                  </a:lnTo>
                  <a:lnTo>
                    <a:pt x="330" y="252"/>
                  </a:lnTo>
                  <a:lnTo>
                    <a:pt x="334" y="236"/>
                  </a:lnTo>
                  <a:lnTo>
                    <a:pt x="338" y="219"/>
                  </a:lnTo>
                  <a:lnTo>
                    <a:pt x="342" y="199"/>
                  </a:lnTo>
                  <a:lnTo>
                    <a:pt x="343" y="176"/>
                  </a:lnTo>
                  <a:lnTo>
                    <a:pt x="343" y="164"/>
                  </a:lnTo>
                  <a:lnTo>
                    <a:pt x="342" y="152"/>
                  </a:lnTo>
                  <a:lnTo>
                    <a:pt x="339" y="142"/>
                  </a:lnTo>
                  <a:lnTo>
                    <a:pt x="335" y="131"/>
                  </a:lnTo>
                  <a:lnTo>
                    <a:pt x="330" y="122"/>
                  </a:lnTo>
                  <a:lnTo>
                    <a:pt x="323" y="114"/>
                  </a:lnTo>
                  <a:lnTo>
                    <a:pt x="323" y="114"/>
                  </a:lnTo>
                  <a:lnTo>
                    <a:pt x="269" y="60"/>
                  </a:lnTo>
                  <a:lnTo>
                    <a:pt x="269" y="60"/>
                  </a:lnTo>
                  <a:lnTo>
                    <a:pt x="265" y="57"/>
                  </a:lnTo>
                  <a:lnTo>
                    <a:pt x="260" y="57"/>
                  </a:lnTo>
                  <a:lnTo>
                    <a:pt x="254" y="57"/>
                  </a:lnTo>
                  <a:lnTo>
                    <a:pt x="252" y="56"/>
                  </a:lnTo>
                  <a:lnTo>
                    <a:pt x="252" y="56"/>
                  </a:lnTo>
                  <a:lnTo>
                    <a:pt x="246" y="48"/>
                  </a:lnTo>
                  <a:lnTo>
                    <a:pt x="242" y="41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37" y="28"/>
                  </a:lnTo>
                  <a:lnTo>
                    <a:pt x="233" y="23"/>
                  </a:lnTo>
                  <a:lnTo>
                    <a:pt x="222" y="12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3" y="3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197" y="8"/>
                  </a:lnTo>
                  <a:lnTo>
                    <a:pt x="163" y="41"/>
                  </a:lnTo>
                  <a:lnTo>
                    <a:pt x="163" y="41"/>
                  </a:lnTo>
                  <a:lnTo>
                    <a:pt x="157" y="48"/>
                  </a:lnTo>
                  <a:lnTo>
                    <a:pt x="156" y="52"/>
                  </a:lnTo>
                  <a:lnTo>
                    <a:pt x="155" y="53"/>
                  </a:lnTo>
                  <a:lnTo>
                    <a:pt x="156" y="56"/>
                  </a:lnTo>
                  <a:lnTo>
                    <a:pt x="159" y="58"/>
                  </a:lnTo>
                  <a:lnTo>
                    <a:pt x="164" y="65"/>
                  </a:lnTo>
                  <a:lnTo>
                    <a:pt x="167" y="68"/>
                  </a:lnTo>
                  <a:lnTo>
                    <a:pt x="167" y="68"/>
                  </a:lnTo>
                  <a:lnTo>
                    <a:pt x="180" y="80"/>
                  </a:lnTo>
                  <a:lnTo>
                    <a:pt x="185" y="83"/>
                  </a:lnTo>
                  <a:lnTo>
                    <a:pt x="189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3" y="85"/>
                  </a:lnTo>
                  <a:lnTo>
                    <a:pt x="199" y="86"/>
                  </a:lnTo>
                  <a:lnTo>
                    <a:pt x="206" y="89"/>
                  </a:lnTo>
                  <a:lnTo>
                    <a:pt x="214" y="94"/>
                  </a:lnTo>
                  <a:lnTo>
                    <a:pt x="217" y="98"/>
                  </a:lnTo>
                  <a:lnTo>
                    <a:pt x="221" y="102"/>
                  </a:lnTo>
                  <a:lnTo>
                    <a:pt x="221" y="102"/>
                  </a:lnTo>
                  <a:lnTo>
                    <a:pt x="222" y="107"/>
                  </a:lnTo>
                  <a:lnTo>
                    <a:pt x="222" y="113"/>
                  </a:lnTo>
                  <a:lnTo>
                    <a:pt x="222" y="118"/>
                  </a:lnTo>
                  <a:lnTo>
                    <a:pt x="221" y="122"/>
                  </a:lnTo>
                  <a:lnTo>
                    <a:pt x="217" y="130"/>
                  </a:lnTo>
                  <a:lnTo>
                    <a:pt x="213" y="135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16" y="223"/>
                  </a:lnTo>
                  <a:lnTo>
                    <a:pt x="116" y="223"/>
                  </a:lnTo>
                  <a:lnTo>
                    <a:pt x="108" y="224"/>
                  </a:lnTo>
                  <a:lnTo>
                    <a:pt x="103" y="228"/>
                  </a:lnTo>
                  <a:lnTo>
                    <a:pt x="103" y="228"/>
                  </a:lnTo>
                  <a:lnTo>
                    <a:pt x="100" y="231"/>
                  </a:lnTo>
                  <a:lnTo>
                    <a:pt x="100" y="231"/>
                  </a:lnTo>
                  <a:lnTo>
                    <a:pt x="8" y="323"/>
                  </a:lnTo>
                  <a:lnTo>
                    <a:pt x="8" y="323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2" y="330"/>
                  </a:lnTo>
                  <a:lnTo>
                    <a:pt x="1" y="334"/>
                  </a:lnTo>
                  <a:lnTo>
                    <a:pt x="0" y="338"/>
                  </a:lnTo>
                  <a:lnTo>
                    <a:pt x="0" y="342"/>
                  </a:lnTo>
                  <a:lnTo>
                    <a:pt x="2" y="351"/>
                  </a:lnTo>
                  <a:lnTo>
                    <a:pt x="9" y="362"/>
                  </a:lnTo>
                  <a:lnTo>
                    <a:pt x="17" y="370"/>
                  </a:lnTo>
                  <a:lnTo>
                    <a:pt x="25" y="376"/>
                  </a:lnTo>
                  <a:lnTo>
                    <a:pt x="34" y="382"/>
                  </a:lnTo>
                  <a:lnTo>
                    <a:pt x="40" y="383"/>
                  </a:lnTo>
                  <a:lnTo>
                    <a:pt x="43" y="383"/>
                  </a:lnTo>
                  <a:lnTo>
                    <a:pt x="43" y="383"/>
                  </a:lnTo>
                  <a:lnTo>
                    <a:pt x="51" y="382"/>
                  </a:lnTo>
                  <a:lnTo>
                    <a:pt x="57" y="378"/>
                  </a:lnTo>
                  <a:lnTo>
                    <a:pt x="57" y="378"/>
                  </a:lnTo>
                  <a:lnTo>
                    <a:pt x="59" y="375"/>
                  </a:lnTo>
                  <a:lnTo>
                    <a:pt x="59" y="37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59" y="276"/>
                  </a:lnTo>
                  <a:lnTo>
                    <a:pt x="160" y="270"/>
                  </a:lnTo>
                  <a:lnTo>
                    <a:pt x="160" y="264"/>
                  </a:lnTo>
                  <a:lnTo>
                    <a:pt x="159" y="258"/>
                  </a:lnTo>
                  <a:lnTo>
                    <a:pt x="258" y="159"/>
                  </a:lnTo>
                  <a:lnTo>
                    <a:pt x="258" y="159"/>
                  </a:lnTo>
                  <a:lnTo>
                    <a:pt x="267" y="151"/>
                  </a:lnTo>
                  <a:lnTo>
                    <a:pt x="271" y="150"/>
                  </a:lnTo>
                  <a:lnTo>
                    <a:pt x="274" y="148"/>
                  </a:lnTo>
                  <a:lnTo>
                    <a:pt x="274" y="148"/>
                  </a:lnTo>
                  <a:lnTo>
                    <a:pt x="275" y="148"/>
                  </a:lnTo>
                  <a:lnTo>
                    <a:pt x="275" y="148"/>
                  </a:lnTo>
                  <a:lnTo>
                    <a:pt x="282" y="154"/>
                  </a:lnTo>
                  <a:lnTo>
                    <a:pt x="287" y="158"/>
                  </a:lnTo>
                  <a:lnTo>
                    <a:pt x="293" y="164"/>
                  </a:lnTo>
                  <a:lnTo>
                    <a:pt x="295" y="170"/>
                  </a:lnTo>
                  <a:lnTo>
                    <a:pt x="301" y="183"/>
                  </a:lnTo>
                  <a:lnTo>
                    <a:pt x="305" y="196"/>
                  </a:lnTo>
                  <a:lnTo>
                    <a:pt x="306" y="208"/>
                  </a:lnTo>
                  <a:lnTo>
                    <a:pt x="306" y="219"/>
                  </a:lnTo>
                  <a:lnTo>
                    <a:pt x="305" y="228"/>
                  </a:lnTo>
                  <a:lnTo>
                    <a:pt x="305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85791262"/>
              </p:ext>
            </p:extLst>
          </p:nvPr>
        </p:nvGraphicFramePr>
        <p:xfrm>
          <a:off x="1352945" y="1695349"/>
          <a:ext cx="9721080" cy="342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086660" y="3556000"/>
            <a:ext cx="824438" cy="784677"/>
            <a:chOff x="6400800" y="4773613"/>
            <a:chExt cx="1651000" cy="1651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6400800" y="4779963"/>
              <a:ext cx="823913" cy="814388"/>
            </a:xfrm>
            <a:custGeom>
              <a:avLst/>
              <a:gdLst>
                <a:gd name="T0" fmla="*/ 1215 w 1375"/>
                <a:gd name="T1" fmla="*/ 0 h 1363"/>
                <a:gd name="T2" fmla="*/ 404 w 1375"/>
                <a:gd name="T3" fmla="*/ 395 h 1363"/>
                <a:gd name="T4" fmla="*/ 0 w 1375"/>
                <a:gd name="T5" fmla="*/ 1363 h 1363"/>
                <a:gd name="T6" fmla="*/ 269 w 1375"/>
                <a:gd name="T7" fmla="*/ 1202 h 1363"/>
                <a:gd name="T8" fmla="*/ 514 w 1375"/>
                <a:gd name="T9" fmla="*/ 1314 h 1363"/>
                <a:gd name="T10" fmla="*/ 1265 w 1375"/>
                <a:gd name="T11" fmla="*/ 511 h 1363"/>
                <a:gd name="T12" fmla="*/ 1375 w 1375"/>
                <a:gd name="T13" fmla="*/ 269 h 1363"/>
                <a:gd name="T14" fmla="*/ 1215 w 1375"/>
                <a:gd name="T15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5" h="1363">
                  <a:moveTo>
                    <a:pt x="1215" y="0"/>
                  </a:moveTo>
                  <a:cubicBezTo>
                    <a:pt x="909" y="36"/>
                    <a:pt x="625" y="173"/>
                    <a:pt x="404" y="395"/>
                  </a:cubicBezTo>
                  <a:cubicBezTo>
                    <a:pt x="145" y="653"/>
                    <a:pt x="2" y="997"/>
                    <a:pt x="0" y="1363"/>
                  </a:cubicBezTo>
                  <a:cubicBezTo>
                    <a:pt x="269" y="1202"/>
                    <a:pt x="269" y="1202"/>
                    <a:pt x="269" y="1202"/>
                  </a:cubicBezTo>
                  <a:cubicBezTo>
                    <a:pt x="514" y="1314"/>
                    <a:pt x="514" y="1314"/>
                    <a:pt x="514" y="1314"/>
                  </a:cubicBezTo>
                  <a:cubicBezTo>
                    <a:pt x="541" y="900"/>
                    <a:pt x="860" y="565"/>
                    <a:pt x="1265" y="511"/>
                  </a:cubicBezTo>
                  <a:cubicBezTo>
                    <a:pt x="1375" y="269"/>
                    <a:pt x="1375" y="269"/>
                    <a:pt x="1375" y="269"/>
                  </a:cubicBezTo>
                  <a:lnTo>
                    <a:pt x="1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7231063" y="4773613"/>
              <a:ext cx="815975" cy="822325"/>
            </a:xfrm>
            <a:custGeom>
              <a:avLst/>
              <a:gdLst>
                <a:gd name="T0" fmla="*/ 968 w 1363"/>
                <a:gd name="T1" fmla="*/ 405 h 1376"/>
                <a:gd name="T2" fmla="*/ 0 w 1363"/>
                <a:gd name="T3" fmla="*/ 0 h 1376"/>
                <a:gd name="T4" fmla="*/ 161 w 1363"/>
                <a:gd name="T5" fmla="*/ 270 h 1376"/>
                <a:gd name="T6" fmla="*/ 49 w 1363"/>
                <a:gd name="T7" fmla="*/ 515 h 1376"/>
                <a:gd name="T8" fmla="*/ 852 w 1363"/>
                <a:gd name="T9" fmla="*/ 1266 h 1376"/>
                <a:gd name="T10" fmla="*/ 1094 w 1363"/>
                <a:gd name="T11" fmla="*/ 1376 h 1376"/>
                <a:gd name="T12" fmla="*/ 1363 w 1363"/>
                <a:gd name="T13" fmla="*/ 1216 h 1376"/>
                <a:gd name="T14" fmla="*/ 968 w 1363"/>
                <a:gd name="T15" fmla="*/ 40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3" h="1376">
                  <a:moveTo>
                    <a:pt x="968" y="405"/>
                  </a:moveTo>
                  <a:cubicBezTo>
                    <a:pt x="709" y="146"/>
                    <a:pt x="366" y="3"/>
                    <a:pt x="0" y="0"/>
                  </a:cubicBezTo>
                  <a:cubicBezTo>
                    <a:pt x="161" y="270"/>
                    <a:pt x="161" y="270"/>
                    <a:pt x="161" y="270"/>
                  </a:cubicBezTo>
                  <a:cubicBezTo>
                    <a:pt x="49" y="515"/>
                    <a:pt x="49" y="515"/>
                    <a:pt x="49" y="515"/>
                  </a:cubicBezTo>
                  <a:cubicBezTo>
                    <a:pt x="463" y="542"/>
                    <a:pt x="798" y="860"/>
                    <a:pt x="852" y="1266"/>
                  </a:cubicBezTo>
                  <a:cubicBezTo>
                    <a:pt x="1094" y="1376"/>
                    <a:pt x="1094" y="1376"/>
                    <a:pt x="1094" y="1376"/>
                  </a:cubicBezTo>
                  <a:cubicBezTo>
                    <a:pt x="1363" y="1216"/>
                    <a:pt x="1363" y="1216"/>
                    <a:pt x="1363" y="1216"/>
                  </a:cubicBezTo>
                  <a:cubicBezTo>
                    <a:pt x="1326" y="909"/>
                    <a:pt x="1190" y="626"/>
                    <a:pt x="968" y="4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407150" y="5602288"/>
              <a:ext cx="814388" cy="822325"/>
            </a:xfrm>
            <a:custGeom>
              <a:avLst/>
              <a:gdLst>
                <a:gd name="T0" fmla="*/ 1202 w 1363"/>
                <a:gd name="T1" fmla="*/ 1106 h 1375"/>
                <a:gd name="T2" fmla="*/ 1314 w 1363"/>
                <a:gd name="T3" fmla="*/ 860 h 1375"/>
                <a:gd name="T4" fmla="*/ 511 w 1363"/>
                <a:gd name="T5" fmla="*/ 109 h 1375"/>
                <a:gd name="T6" fmla="*/ 269 w 1363"/>
                <a:gd name="T7" fmla="*/ 0 h 1375"/>
                <a:gd name="T8" fmla="*/ 0 w 1363"/>
                <a:gd name="T9" fmla="*/ 160 h 1375"/>
                <a:gd name="T10" fmla="*/ 395 w 1363"/>
                <a:gd name="T11" fmla="*/ 971 h 1375"/>
                <a:gd name="T12" fmla="*/ 1363 w 1363"/>
                <a:gd name="T13" fmla="*/ 1375 h 1375"/>
                <a:gd name="T14" fmla="*/ 1202 w 1363"/>
                <a:gd name="T15" fmla="*/ 110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3" h="1375">
                  <a:moveTo>
                    <a:pt x="1202" y="1106"/>
                  </a:moveTo>
                  <a:cubicBezTo>
                    <a:pt x="1314" y="860"/>
                    <a:pt x="1314" y="860"/>
                    <a:pt x="1314" y="860"/>
                  </a:cubicBezTo>
                  <a:cubicBezTo>
                    <a:pt x="900" y="833"/>
                    <a:pt x="565" y="515"/>
                    <a:pt x="511" y="109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37" y="466"/>
                    <a:pt x="174" y="750"/>
                    <a:pt x="395" y="971"/>
                  </a:cubicBezTo>
                  <a:cubicBezTo>
                    <a:pt x="654" y="1230"/>
                    <a:pt x="997" y="1373"/>
                    <a:pt x="1363" y="1375"/>
                  </a:cubicBezTo>
                  <a:lnTo>
                    <a:pt x="1202" y="1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229475" y="5603876"/>
              <a:ext cx="822325" cy="814388"/>
            </a:xfrm>
            <a:custGeom>
              <a:avLst/>
              <a:gdLst>
                <a:gd name="T0" fmla="*/ 1106 w 1375"/>
                <a:gd name="T1" fmla="*/ 160 h 1362"/>
                <a:gd name="T2" fmla="*/ 861 w 1375"/>
                <a:gd name="T3" fmla="*/ 49 h 1362"/>
                <a:gd name="T4" fmla="*/ 110 w 1375"/>
                <a:gd name="T5" fmla="*/ 852 h 1362"/>
                <a:gd name="T6" fmla="*/ 0 w 1375"/>
                <a:gd name="T7" fmla="*/ 1093 h 1362"/>
                <a:gd name="T8" fmla="*/ 160 w 1375"/>
                <a:gd name="T9" fmla="*/ 1362 h 1362"/>
                <a:gd name="T10" fmla="*/ 971 w 1375"/>
                <a:gd name="T11" fmla="*/ 968 h 1362"/>
                <a:gd name="T12" fmla="*/ 1375 w 1375"/>
                <a:gd name="T13" fmla="*/ 0 h 1362"/>
                <a:gd name="T14" fmla="*/ 1106 w 1375"/>
                <a:gd name="T15" fmla="*/ 16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5" h="1362">
                  <a:moveTo>
                    <a:pt x="1106" y="160"/>
                  </a:moveTo>
                  <a:cubicBezTo>
                    <a:pt x="861" y="49"/>
                    <a:pt x="861" y="49"/>
                    <a:pt x="861" y="49"/>
                  </a:cubicBezTo>
                  <a:cubicBezTo>
                    <a:pt x="834" y="462"/>
                    <a:pt x="515" y="798"/>
                    <a:pt x="110" y="852"/>
                  </a:cubicBezTo>
                  <a:cubicBezTo>
                    <a:pt x="0" y="1093"/>
                    <a:pt x="0" y="1093"/>
                    <a:pt x="0" y="1093"/>
                  </a:cubicBezTo>
                  <a:cubicBezTo>
                    <a:pt x="160" y="1362"/>
                    <a:pt x="160" y="1362"/>
                    <a:pt x="160" y="1362"/>
                  </a:cubicBezTo>
                  <a:cubicBezTo>
                    <a:pt x="466" y="1326"/>
                    <a:pt x="750" y="1189"/>
                    <a:pt x="971" y="968"/>
                  </a:cubicBezTo>
                  <a:cubicBezTo>
                    <a:pt x="1230" y="709"/>
                    <a:pt x="1373" y="366"/>
                    <a:pt x="1375" y="0"/>
                  </a:cubicBezTo>
                  <a:lnTo>
                    <a:pt x="1106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08800" y="5210176"/>
              <a:ext cx="604838" cy="382588"/>
            </a:xfrm>
            <a:custGeom>
              <a:avLst/>
              <a:gdLst>
                <a:gd name="T0" fmla="*/ 37 w 381"/>
                <a:gd name="T1" fmla="*/ 241 h 241"/>
                <a:gd name="T2" fmla="*/ 152 w 381"/>
                <a:gd name="T3" fmla="*/ 121 h 241"/>
                <a:gd name="T4" fmla="*/ 231 w 381"/>
                <a:gd name="T5" fmla="*/ 189 h 241"/>
                <a:gd name="T6" fmla="*/ 305 w 381"/>
                <a:gd name="T7" fmla="*/ 113 h 241"/>
                <a:gd name="T8" fmla="*/ 342 w 381"/>
                <a:gd name="T9" fmla="*/ 150 h 241"/>
                <a:gd name="T10" fmla="*/ 381 w 381"/>
                <a:gd name="T11" fmla="*/ 0 h 241"/>
                <a:gd name="T12" fmla="*/ 232 w 381"/>
                <a:gd name="T13" fmla="*/ 42 h 241"/>
                <a:gd name="T14" fmla="*/ 268 w 381"/>
                <a:gd name="T15" fmla="*/ 77 h 241"/>
                <a:gd name="T16" fmla="*/ 228 w 381"/>
                <a:gd name="T17" fmla="*/ 118 h 241"/>
                <a:gd name="T18" fmla="*/ 148 w 381"/>
                <a:gd name="T19" fmla="*/ 51 h 241"/>
                <a:gd name="T20" fmla="*/ 0 w 381"/>
                <a:gd name="T21" fmla="*/ 205 h 241"/>
                <a:gd name="T22" fmla="*/ 37 w 381"/>
                <a:gd name="T2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1" h="241">
                  <a:moveTo>
                    <a:pt x="37" y="241"/>
                  </a:moveTo>
                  <a:lnTo>
                    <a:pt x="152" y="121"/>
                  </a:lnTo>
                  <a:lnTo>
                    <a:pt x="231" y="189"/>
                  </a:lnTo>
                  <a:lnTo>
                    <a:pt x="305" y="113"/>
                  </a:lnTo>
                  <a:lnTo>
                    <a:pt x="342" y="150"/>
                  </a:lnTo>
                  <a:lnTo>
                    <a:pt x="381" y="0"/>
                  </a:lnTo>
                  <a:lnTo>
                    <a:pt x="232" y="42"/>
                  </a:lnTo>
                  <a:lnTo>
                    <a:pt x="268" y="77"/>
                  </a:lnTo>
                  <a:lnTo>
                    <a:pt x="228" y="118"/>
                  </a:lnTo>
                  <a:lnTo>
                    <a:pt x="148" y="51"/>
                  </a:lnTo>
                  <a:lnTo>
                    <a:pt x="0" y="205"/>
                  </a:lnTo>
                  <a:lnTo>
                    <a:pt x="37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6935788" y="5732463"/>
              <a:ext cx="147638" cy="212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135813" y="5630863"/>
              <a:ext cx="149225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7348538" y="5565776"/>
              <a:ext cx="147638" cy="379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8250667" y="3556000"/>
            <a:ext cx="914400" cy="917013"/>
            <a:chOff x="387" y="2090"/>
            <a:chExt cx="350" cy="351"/>
          </a:xfrm>
          <a:solidFill>
            <a:schemeClr val="accent5"/>
          </a:solidFill>
        </p:grpSpPr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387" y="2090"/>
              <a:ext cx="350" cy="351"/>
            </a:xfrm>
            <a:custGeom>
              <a:avLst/>
              <a:gdLst>
                <a:gd name="T0" fmla="*/ 1500 w 1500"/>
                <a:gd name="T1" fmla="*/ 675 h 1500"/>
                <a:gd name="T2" fmla="*/ 1345 w 1500"/>
                <a:gd name="T3" fmla="*/ 675 h 1500"/>
                <a:gd name="T4" fmla="*/ 825 w 1500"/>
                <a:gd name="T5" fmla="*/ 156 h 1500"/>
                <a:gd name="T6" fmla="*/ 825 w 1500"/>
                <a:gd name="T7" fmla="*/ 0 h 1500"/>
                <a:gd name="T8" fmla="*/ 675 w 1500"/>
                <a:gd name="T9" fmla="*/ 0 h 1500"/>
                <a:gd name="T10" fmla="*/ 675 w 1500"/>
                <a:gd name="T11" fmla="*/ 155 h 1500"/>
                <a:gd name="T12" fmla="*/ 156 w 1500"/>
                <a:gd name="T13" fmla="*/ 675 h 1500"/>
                <a:gd name="T14" fmla="*/ 0 w 1500"/>
                <a:gd name="T15" fmla="*/ 675 h 1500"/>
                <a:gd name="T16" fmla="*/ 0 w 1500"/>
                <a:gd name="T17" fmla="*/ 825 h 1500"/>
                <a:gd name="T18" fmla="*/ 155 w 1500"/>
                <a:gd name="T19" fmla="*/ 825 h 1500"/>
                <a:gd name="T20" fmla="*/ 675 w 1500"/>
                <a:gd name="T21" fmla="*/ 1344 h 1500"/>
                <a:gd name="T22" fmla="*/ 675 w 1500"/>
                <a:gd name="T23" fmla="*/ 1500 h 1500"/>
                <a:gd name="T24" fmla="*/ 825 w 1500"/>
                <a:gd name="T25" fmla="*/ 1500 h 1500"/>
                <a:gd name="T26" fmla="*/ 825 w 1500"/>
                <a:gd name="T27" fmla="*/ 1344 h 1500"/>
                <a:gd name="T28" fmla="*/ 1344 w 1500"/>
                <a:gd name="T29" fmla="*/ 825 h 1500"/>
                <a:gd name="T30" fmla="*/ 1500 w 1500"/>
                <a:gd name="T31" fmla="*/ 825 h 1500"/>
                <a:gd name="T32" fmla="*/ 1500 w 1500"/>
                <a:gd name="T33" fmla="*/ 675 h 1500"/>
                <a:gd name="T34" fmla="*/ 825 w 1500"/>
                <a:gd name="T35" fmla="*/ 1193 h 1500"/>
                <a:gd name="T36" fmla="*/ 825 w 1500"/>
                <a:gd name="T37" fmla="*/ 1050 h 1500"/>
                <a:gd name="T38" fmla="*/ 675 w 1500"/>
                <a:gd name="T39" fmla="*/ 1050 h 1500"/>
                <a:gd name="T40" fmla="*/ 675 w 1500"/>
                <a:gd name="T41" fmla="*/ 1193 h 1500"/>
                <a:gd name="T42" fmla="*/ 307 w 1500"/>
                <a:gd name="T43" fmla="*/ 825 h 1500"/>
                <a:gd name="T44" fmla="*/ 450 w 1500"/>
                <a:gd name="T45" fmla="*/ 825 h 1500"/>
                <a:gd name="T46" fmla="*/ 450 w 1500"/>
                <a:gd name="T47" fmla="*/ 675 h 1500"/>
                <a:gd name="T48" fmla="*/ 307 w 1500"/>
                <a:gd name="T49" fmla="*/ 675 h 1500"/>
                <a:gd name="T50" fmla="*/ 675 w 1500"/>
                <a:gd name="T51" fmla="*/ 306 h 1500"/>
                <a:gd name="T52" fmla="*/ 675 w 1500"/>
                <a:gd name="T53" fmla="*/ 450 h 1500"/>
                <a:gd name="T54" fmla="*/ 825 w 1500"/>
                <a:gd name="T55" fmla="*/ 450 h 1500"/>
                <a:gd name="T56" fmla="*/ 825 w 1500"/>
                <a:gd name="T57" fmla="*/ 307 h 1500"/>
                <a:gd name="T58" fmla="*/ 1194 w 1500"/>
                <a:gd name="T59" fmla="*/ 675 h 1500"/>
                <a:gd name="T60" fmla="*/ 1050 w 1500"/>
                <a:gd name="T61" fmla="*/ 675 h 1500"/>
                <a:gd name="T62" fmla="*/ 1050 w 1500"/>
                <a:gd name="T63" fmla="*/ 825 h 1500"/>
                <a:gd name="T64" fmla="*/ 1193 w 1500"/>
                <a:gd name="T65" fmla="*/ 825 h 1500"/>
                <a:gd name="T66" fmla="*/ 825 w 1500"/>
                <a:gd name="T67" fmla="*/ 1193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0" h="1500">
                  <a:moveTo>
                    <a:pt x="1500" y="675"/>
                  </a:moveTo>
                  <a:cubicBezTo>
                    <a:pt x="1345" y="675"/>
                    <a:pt x="1345" y="675"/>
                    <a:pt x="1345" y="675"/>
                  </a:cubicBezTo>
                  <a:cubicBezTo>
                    <a:pt x="1311" y="404"/>
                    <a:pt x="1096" y="190"/>
                    <a:pt x="825" y="156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675" y="155"/>
                    <a:pt x="675" y="155"/>
                    <a:pt x="675" y="155"/>
                  </a:cubicBezTo>
                  <a:cubicBezTo>
                    <a:pt x="404" y="189"/>
                    <a:pt x="190" y="404"/>
                    <a:pt x="156" y="675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0" y="825"/>
                    <a:pt x="0" y="825"/>
                    <a:pt x="0" y="825"/>
                  </a:cubicBezTo>
                  <a:cubicBezTo>
                    <a:pt x="155" y="825"/>
                    <a:pt x="155" y="825"/>
                    <a:pt x="155" y="825"/>
                  </a:cubicBezTo>
                  <a:cubicBezTo>
                    <a:pt x="189" y="1096"/>
                    <a:pt x="404" y="1310"/>
                    <a:pt x="675" y="1344"/>
                  </a:cubicBezTo>
                  <a:cubicBezTo>
                    <a:pt x="675" y="1500"/>
                    <a:pt x="675" y="1500"/>
                    <a:pt x="675" y="1500"/>
                  </a:cubicBezTo>
                  <a:cubicBezTo>
                    <a:pt x="825" y="1500"/>
                    <a:pt x="825" y="1500"/>
                    <a:pt x="825" y="1500"/>
                  </a:cubicBezTo>
                  <a:cubicBezTo>
                    <a:pt x="825" y="1344"/>
                    <a:pt x="825" y="1344"/>
                    <a:pt x="825" y="1344"/>
                  </a:cubicBezTo>
                  <a:cubicBezTo>
                    <a:pt x="1096" y="1310"/>
                    <a:pt x="1310" y="1096"/>
                    <a:pt x="1344" y="825"/>
                  </a:cubicBezTo>
                  <a:cubicBezTo>
                    <a:pt x="1500" y="825"/>
                    <a:pt x="1500" y="825"/>
                    <a:pt x="1500" y="825"/>
                  </a:cubicBezTo>
                  <a:cubicBezTo>
                    <a:pt x="1500" y="675"/>
                    <a:pt x="1500" y="675"/>
                    <a:pt x="1500" y="675"/>
                  </a:cubicBezTo>
                  <a:close/>
                  <a:moveTo>
                    <a:pt x="825" y="1193"/>
                  </a:moveTo>
                  <a:cubicBezTo>
                    <a:pt x="825" y="1050"/>
                    <a:pt x="825" y="1050"/>
                    <a:pt x="825" y="1050"/>
                  </a:cubicBezTo>
                  <a:cubicBezTo>
                    <a:pt x="675" y="1050"/>
                    <a:pt x="675" y="1050"/>
                    <a:pt x="675" y="1050"/>
                  </a:cubicBezTo>
                  <a:cubicBezTo>
                    <a:pt x="675" y="1193"/>
                    <a:pt x="675" y="1193"/>
                    <a:pt x="675" y="1193"/>
                  </a:cubicBezTo>
                  <a:cubicBezTo>
                    <a:pt x="487" y="1162"/>
                    <a:pt x="339" y="1013"/>
                    <a:pt x="307" y="825"/>
                  </a:cubicBezTo>
                  <a:cubicBezTo>
                    <a:pt x="450" y="825"/>
                    <a:pt x="450" y="825"/>
                    <a:pt x="450" y="825"/>
                  </a:cubicBezTo>
                  <a:cubicBezTo>
                    <a:pt x="450" y="675"/>
                    <a:pt x="450" y="675"/>
                    <a:pt x="450" y="675"/>
                  </a:cubicBezTo>
                  <a:cubicBezTo>
                    <a:pt x="307" y="675"/>
                    <a:pt x="307" y="675"/>
                    <a:pt x="307" y="675"/>
                  </a:cubicBezTo>
                  <a:cubicBezTo>
                    <a:pt x="338" y="487"/>
                    <a:pt x="487" y="338"/>
                    <a:pt x="675" y="306"/>
                  </a:cubicBezTo>
                  <a:cubicBezTo>
                    <a:pt x="675" y="450"/>
                    <a:pt x="675" y="450"/>
                    <a:pt x="675" y="450"/>
                  </a:cubicBezTo>
                  <a:cubicBezTo>
                    <a:pt x="825" y="450"/>
                    <a:pt x="825" y="450"/>
                    <a:pt x="825" y="450"/>
                  </a:cubicBezTo>
                  <a:cubicBezTo>
                    <a:pt x="825" y="307"/>
                    <a:pt x="825" y="307"/>
                    <a:pt x="825" y="307"/>
                  </a:cubicBezTo>
                  <a:cubicBezTo>
                    <a:pt x="1013" y="338"/>
                    <a:pt x="1162" y="487"/>
                    <a:pt x="1194" y="675"/>
                  </a:cubicBezTo>
                  <a:cubicBezTo>
                    <a:pt x="1050" y="675"/>
                    <a:pt x="1050" y="675"/>
                    <a:pt x="1050" y="675"/>
                  </a:cubicBezTo>
                  <a:cubicBezTo>
                    <a:pt x="1050" y="825"/>
                    <a:pt x="1050" y="825"/>
                    <a:pt x="1050" y="825"/>
                  </a:cubicBezTo>
                  <a:cubicBezTo>
                    <a:pt x="1193" y="825"/>
                    <a:pt x="1193" y="825"/>
                    <a:pt x="1193" y="825"/>
                  </a:cubicBezTo>
                  <a:cubicBezTo>
                    <a:pt x="1162" y="1013"/>
                    <a:pt x="1013" y="1162"/>
                    <a:pt x="825" y="1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10" y="2213"/>
              <a:ext cx="105" cy="105"/>
            </a:xfrm>
            <a:custGeom>
              <a:avLst/>
              <a:gdLst>
                <a:gd name="T0" fmla="*/ 225 w 450"/>
                <a:gd name="T1" fmla="*/ 0 h 451"/>
                <a:gd name="T2" fmla="*/ 0 w 450"/>
                <a:gd name="T3" fmla="*/ 225 h 451"/>
                <a:gd name="T4" fmla="*/ 225 w 450"/>
                <a:gd name="T5" fmla="*/ 451 h 451"/>
                <a:gd name="T6" fmla="*/ 450 w 450"/>
                <a:gd name="T7" fmla="*/ 225 h 451"/>
                <a:gd name="T8" fmla="*/ 225 w 450"/>
                <a:gd name="T9" fmla="*/ 0 h 451"/>
                <a:gd name="T10" fmla="*/ 225 w 450"/>
                <a:gd name="T11" fmla="*/ 300 h 451"/>
                <a:gd name="T12" fmla="*/ 150 w 450"/>
                <a:gd name="T13" fmla="*/ 225 h 451"/>
                <a:gd name="T14" fmla="*/ 225 w 450"/>
                <a:gd name="T15" fmla="*/ 150 h 451"/>
                <a:gd name="T16" fmla="*/ 300 w 450"/>
                <a:gd name="T17" fmla="*/ 225 h 451"/>
                <a:gd name="T18" fmla="*/ 225 w 450"/>
                <a:gd name="T19" fmla="*/ 30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0" h="451">
                  <a:moveTo>
                    <a:pt x="225" y="0"/>
                  </a:moveTo>
                  <a:cubicBezTo>
                    <a:pt x="101" y="0"/>
                    <a:pt x="0" y="101"/>
                    <a:pt x="0" y="225"/>
                  </a:cubicBezTo>
                  <a:cubicBezTo>
                    <a:pt x="0" y="350"/>
                    <a:pt x="101" y="451"/>
                    <a:pt x="225" y="451"/>
                  </a:cubicBezTo>
                  <a:cubicBezTo>
                    <a:pt x="349" y="451"/>
                    <a:pt x="450" y="350"/>
                    <a:pt x="450" y="225"/>
                  </a:cubicBezTo>
                  <a:cubicBezTo>
                    <a:pt x="450" y="101"/>
                    <a:pt x="349" y="0"/>
                    <a:pt x="225" y="0"/>
                  </a:cubicBezTo>
                  <a:close/>
                  <a:moveTo>
                    <a:pt x="225" y="300"/>
                  </a:moveTo>
                  <a:cubicBezTo>
                    <a:pt x="184" y="300"/>
                    <a:pt x="150" y="267"/>
                    <a:pt x="150" y="225"/>
                  </a:cubicBezTo>
                  <a:cubicBezTo>
                    <a:pt x="150" y="184"/>
                    <a:pt x="183" y="150"/>
                    <a:pt x="225" y="150"/>
                  </a:cubicBezTo>
                  <a:cubicBezTo>
                    <a:pt x="266" y="150"/>
                    <a:pt x="300" y="183"/>
                    <a:pt x="300" y="225"/>
                  </a:cubicBezTo>
                  <a:cubicBezTo>
                    <a:pt x="300" y="266"/>
                    <a:pt x="266" y="300"/>
                    <a:pt x="22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1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04276826"/>
              </p:ext>
            </p:extLst>
          </p:nvPr>
        </p:nvGraphicFramePr>
        <p:xfrm>
          <a:off x="1398464" y="1857896"/>
          <a:ext cx="9721080" cy="323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478156" y="3822019"/>
            <a:ext cx="629894" cy="653957"/>
            <a:chOff x="9414858" y="567567"/>
            <a:chExt cx="1190038" cy="1235499"/>
          </a:xfrm>
        </p:grpSpPr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9527176" y="567567"/>
              <a:ext cx="278121" cy="280795"/>
            </a:xfrm>
            <a:prstGeom prst="ellipse">
              <a:avLst/>
            </a:pr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9866805" y="567567"/>
              <a:ext cx="275447" cy="280795"/>
            </a:xfrm>
            <a:prstGeom prst="ellipse">
              <a:avLst/>
            </a:pr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0206434" y="567567"/>
              <a:ext cx="272773" cy="280795"/>
            </a:xfrm>
            <a:prstGeom prst="ellipse">
              <a:avLst/>
            </a:pr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9749138" y="899173"/>
              <a:ext cx="513455" cy="903893"/>
            </a:xfrm>
            <a:custGeom>
              <a:avLst/>
              <a:gdLst>
                <a:gd name="T0" fmla="*/ 138 w 156"/>
                <a:gd name="T1" fmla="*/ 0 h 272"/>
                <a:gd name="T2" fmla="*/ 19 w 156"/>
                <a:gd name="T3" fmla="*/ 0 h 272"/>
                <a:gd name="T4" fmla="*/ 0 w 156"/>
                <a:gd name="T5" fmla="*/ 18 h 272"/>
                <a:gd name="T6" fmla="*/ 0 w 156"/>
                <a:gd name="T7" fmla="*/ 123 h 272"/>
                <a:gd name="T8" fmla="*/ 19 w 156"/>
                <a:gd name="T9" fmla="*/ 142 h 272"/>
                <a:gd name="T10" fmla="*/ 25 w 156"/>
                <a:gd name="T11" fmla="*/ 142 h 272"/>
                <a:gd name="T12" fmla="*/ 25 w 156"/>
                <a:gd name="T13" fmla="*/ 272 h 272"/>
                <a:gd name="T14" fmla="*/ 130 w 156"/>
                <a:gd name="T15" fmla="*/ 272 h 272"/>
                <a:gd name="T16" fmla="*/ 130 w 156"/>
                <a:gd name="T17" fmla="*/ 142 h 272"/>
                <a:gd name="T18" fmla="*/ 138 w 156"/>
                <a:gd name="T19" fmla="*/ 142 h 272"/>
                <a:gd name="T20" fmla="*/ 156 w 156"/>
                <a:gd name="T21" fmla="*/ 123 h 272"/>
                <a:gd name="T22" fmla="*/ 156 w 156"/>
                <a:gd name="T23" fmla="*/ 18 h 272"/>
                <a:gd name="T24" fmla="*/ 138 w 156"/>
                <a:gd name="T2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272">
                  <a:moveTo>
                    <a:pt x="13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4"/>
                    <a:pt x="9" y="142"/>
                    <a:pt x="19" y="142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5" y="272"/>
                    <a:pt x="25" y="272"/>
                    <a:pt x="25" y="272"/>
                  </a:cubicBezTo>
                  <a:cubicBezTo>
                    <a:pt x="130" y="272"/>
                    <a:pt x="130" y="272"/>
                    <a:pt x="130" y="272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48" y="142"/>
                    <a:pt x="156" y="134"/>
                    <a:pt x="156" y="123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8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9414858" y="899173"/>
              <a:ext cx="328932" cy="903893"/>
            </a:xfrm>
            <a:custGeom>
              <a:avLst/>
              <a:gdLst>
                <a:gd name="T0" fmla="*/ 75 w 100"/>
                <a:gd name="T1" fmla="*/ 123 h 272"/>
                <a:gd name="T2" fmla="*/ 75 w 100"/>
                <a:gd name="T3" fmla="*/ 18 h 272"/>
                <a:gd name="T4" fmla="*/ 80 w 100"/>
                <a:gd name="T5" fmla="*/ 0 h 272"/>
                <a:gd name="T6" fmla="*/ 18 w 100"/>
                <a:gd name="T7" fmla="*/ 0 h 272"/>
                <a:gd name="T8" fmla="*/ 0 w 100"/>
                <a:gd name="T9" fmla="*/ 18 h 272"/>
                <a:gd name="T10" fmla="*/ 0 w 100"/>
                <a:gd name="T11" fmla="*/ 123 h 272"/>
                <a:gd name="T12" fmla="*/ 18 w 100"/>
                <a:gd name="T13" fmla="*/ 142 h 272"/>
                <a:gd name="T14" fmla="*/ 24 w 100"/>
                <a:gd name="T15" fmla="*/ 142 h 272"/>
                <a:gd name="T16" fmla="*/ 24 w 100"/>
                <a:gd name="T17" fmla="*/ 272 h 272"/>
                <a:gd name="T18" fmla="*/ 100 w 100"/>
                <a:gd name="T19" fmla="*/ 272 h 272"/>
                <a:gd name="T20" fmla="*/ 100 w 100"/>
                <a:gd name="T21" fmla="*/ 163 h 272"/>
                <a:gd name="T22" fmla="*/ 75 w 100"/>
                <a:gd name="T23" fmla="*/ 12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272">
                  <a:moveTo>
                    <a:pt x="75" y="123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2"/>
                    <a:pt x="77" y="5"/>
                    <a:pt x="8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4"/>
                    <a:pt x="8" y="142"/>
                    <a:pt x="18" y="142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272"/>
                    <a:pt x="24" y="272"/>
                    <a:pt x="24" y="272"/>
                  </a:cubicBezTo>
                  <a:cubicBezTo>
                    <a:pt x="100" y="272"/>
                    <a:pt x="100" y="272"/>
                    <a:pt x="100" y="272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85" y="155"/>
                    <a:pt x="75" y="141"/>
                    <a:pt x="75" y="123"/>
                  </a:cubicBezTo>
                  <a:close/>
                </a:path>
              </a:pathLst>
            </a:cu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10262593" y="899173"/>
              <a:ext cx="342303" cy="903893"/>
            </a:xfrm>
            <a:custGeom>
              <a:avLst/>
              <a:gdLst>
                <a:gd name="T0" fmla="*/ 85 w 104"/>
                <a:gd name="T1" fmla="*/ 0 h 272"/>
                <a:gd name="T2" fmla="*/ 22 w 104"/>
                <a:gd name="T3" fmla="*/ 0 h 272"/>
                <a:gd name="T4" fmla="*/ 26 w 104"/>
                <a:gd name="T5" fmla="*/ 18 h 272"/>
                <a:gd name="T6" fmla="*/ 26 w 104"/>
                <a:gd name="T7" fmla="*/ 123 h 272"/>
                <a:gd name="T8" fmla="*/ 0 w 104"/>
                <a:gd name="T9" fmla="*/ 164 h 272"/>
                <a:gd name="T10" fmla="*/ 0 w 104"/>
                <a:gd name="T11" fmla="*/ 272 h 272"/>
                <a:gd name="T12" fmla="*/ 78 w 104"/>
                <a:gd name="T13" fmla="*/ 272 h 272"/>
                <a:gd name="T14" fmla="*/ 78 w 104"/>
                <a:gd name="T15" fmla="*/ 142 h 272"/>
                <a:gd name="T16" fmla="*/ 85 w 104"/>
                <a:gd name="T17" fmla="*/ 142 h 272"/>
                <a:gd name="T18" fmla="*/ 104 w 104"/>
                <a:gd name="T19" fmla="*/ 123 h 272"/>
                <a:gd name="T20" fmla="*/ 104 w 104"/>
                <a:gd name="T21" fmla="*/ 18 h 272"/>
                <a:gd name="T22" fmla="*/ 85 w 104"/>
                <a:gd name="T2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72">
                  <a:moveTo>
                    <a:pt x="8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5"/>
                    <a:pt x="26" y="12"/>
                    <a:pt x="26" y="1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41"/>
                    <a:pt x="16" y="157"/>
                    <a:pt x="0" y="164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78" y="272"/>
                    <a:pt x="78" y="272"/>
                    <a:pt x="78" y="27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96" y="142"/>
                    <a:pt x="104" y="134"/>
                    <a:pt x="104" y="123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5" y="0"/>
                  </a:cubicBezTo>
                  <a:close/>
                </a:path>
              </a:pathLst>
            </a:custGeom>
            <a:solidFill>
              <a:srgbClr val="009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1800" y="3822019"/>
            <a:ext cx="825349" cy="732283"/>
            <a:chOff x="3156813" y="1365038"/>
            <a:chExt cx="698046" cy="619855"/>
          </a:xfrm>
          <a:solidFill>
            <a:schemeClr val="accent1"/>
          </a:solidFill>
        </p:grpSpPr>
        <p:sp>
          <p:nvSpPr>
            <p:cNvPr id="16" name="Freeform 54"/>
            <p:cNvSpPr>
              <a:spLocks/>
            </p:cNvSpPr>
            <p:nvPr/>
          </p:nvSpPr>
          <p:spPr bwMode="auto">
            <a:xfrm>
              <a:off x="3552814" y="1834816"/>
              <a:ext cx="99000" cy="71886"/>
            </a:xfrm>
            <a:custGeom>
              <a:avLst/>
              <a:gdLst>
                <a:gd name="T0" fmla="*/ 145 w 157"/>
                <a:gd name="T1" fmla="*/ 71 h 114"/>
                <a:gd name="T2" fmla="*/ 145 w 157"/>
                <a:gd name="T3" fmla="*/ 71 h 114"/>
                <a:gd name="T4" fmla="*/ 149 w 157"/>
                <a:gd name="T5" fmla="*/ 75 h 114"/>
                <a:gd name="T6" fmla="*/ 152 w 157"/>
                <a:gd name="T7" fmla="*/ 78 h 114"/>
                <a:gd name="T8" fmla="*/ 155 w 157"/>
                <a:gd name="T9" fmla="*/ 81 h 114"/>
                <a:gd name="T10" fmla="*/ 156 w 157"/>
                <a:gd name="T11" fmla="*/ 86 h 114"/>
                <a:gd name="T12" fmla="*/ 157 w 157"/>
                <a:gd name="T13" fmla="*/ 90 h 114"/>
                <a:gd name="T14" fmla="*/ 157 w 157"/>
                <a:gd name="T15" fmla="*/ 94 h 114"/>
                <a:gd name="T16" fmla="*/ 156 w 157"/>
                <a:gd name="T17" fmla="*/ 98 h 114"/>
                <a:gd name="T18" fmla="*/ 154 w 157"/>
                <a:gd name="T19" fmla="*/ 103 h 114"/>
                <a:gd name="T20" fmla="*/ 154 w 157"/>
                <a:gd name="T21" fmla="*/ 103 h 114"/>
                <a:gd name="T22" fmla="*/ 150 w 157"/>
                <a:gd name="T23" fmla="*/ 107 h 114"/>
                <a:gd name="T24" fmla="*/ 145 w 157"/>
                <a:gd name="T25" fmla="*/ 110 h 114"/>
                <a:gd name="T26" fmla="*/ 139 w 157"/>
                <a:gd name="T27" fmla="*/ 113 h 114"/>
                <a:gd name="T28" fmla="*/ 134 w 157"/>
                <a:gd name="T29" fmla="*/ 114 h 114"/>
                <a:gd name="T30" fmla="*/ 134 w 157"/>
                <a:gd name="T31" fmla="*/ 114 h 114"/>
                <a:gd name="T32" fmla="*/ 129 w 157"/>
                <a:gd name="T33" fmla="*/ 113 h 114"/>
                <a:gd name="T34" fmla="*/ 123 w 157"/>
                <a:gd name="T35" fmla="*/ 110 h 114"/>
                <a:gd name="T36" fmla="*/ 0 w 157"/>
                <a:gd name="T37" fmla="*/ 39 h 114"/>
                <a:gd name="T38" fmla="*/ 0 w 157"/>
                <a:gd name="T39" fmla="*/ 39 h 114"/>
                <a:gd name="T40" fmla="*/ 7 w 157"/>
                <a:gd name="T41" fmla="*/ 30 h 114"/>
                <a:gd name="T42" fmla="*/ 13 w 157"/>
                <a:gd name="T43" fmla="*/ 22 h 114"/>
                <a:gd name="T44" fmla="*/ 17 w 157"/>
                <a:gd name="T45" fmla="*/ 11 h 114"/>
                <a:gd name="T46" fmla="*/ 22 w 157"/>
                <a:gd name="T47" fmla="*/ 0 h 114"/>
                <a:gd name="T48" fmla="*/ 145 w 157"/>
                <a:gd name="T49" fmla="*/ 7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14">
                  <a:moveTo>
                    <a:pt x="145" y="71"/>
                  </a:moveTo>
                  <a:lnTo>
                    <a:pt x="145" y="71"/>
                  </a:lnTo>
                  <a:lnTo>
                    <a:pt x="149" y="75"/>
                  </a:lnTo>
                  <a:lnTo>
                    <a:pt x="152" y="78"/>
                  </a:lnTo>
                  <a:lnTo>
                    <a:pt x="155" y="81"/>
                  </a:lnTo>
                  <a:lnTo>
                    <a:pt x="156" y="86"/>
                  </a:lnTo>
                  <a:lnTo>
                    <a:pt x="157" y="90"/>
                  </a:lnTo>
                  <a:lnTo>
                    <a:pt x="157" y="94"/>
                  </a:lnTo>
                  <a:lnTo>
                    <a:pt x="156" y="98"/>
                  </a:lnTo>
                  <a:lnTo>
                    <a:pt x="154" y="103"/>
                  </a:lnTo>
                  <a:lnTo>
                    <a:pt x="154" y="103"/>
                  </a:lnTo>
                  <a:lnTo>
                    <a:pt x="150" y="107"/>
                  </a:lnTo>
                  <a:lnTo>
                    <a:pt x="145" y="110"/>
                  </a:lnTo>
                  <a:lnTo>
                    <a:pt x="139" y="113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29" y="113"/>
                  </a:lnTo>
                  <a:lnTo>
                    <a:pt x="123" y="11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7" y="30"/>
                  </a:lnTo>
                  <a:lnTo>
                    <a:pt x="13" y="22"/>
                  </a:lnTo>
                  <a:lnTo>
                    <a:pt x="17" y="11"/>
                  </a:lnTo>
                  <a:lnTo>
                    <a:pt x="22" y="0"/>
                  </a:lnTo>
                  <a:lnTo>
                    <a:pt x="145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5"/>
            <p:cNvSpPr>
              <a:spLocks/>
            </p:cNvSpPr>
            <p:nvPr/>
          </p:nvSpPr>
          <p:spPr bwMode="auto">
            <a:xfrm>
              <a:off x="3521285" y="1759147"/>
              <a:ext cx="47293" cy="75669"/>
            </a:xfrm>
            <a:custGeom>
              <a:avLst/>
              <a:gdLst>
                <a:gd name="T0" fmla="*/ 75 w 75"/>
                <a:gd name="T1" fmla="*/ 94 h 120"/>
                <a:gd name="T2" fmla="*/ 75 w 75"/>
                <a:gd name="T3" fmla="*/ 94 h 120"/>
                <a:gd name="T4" fmla="*/ 74 w 75"/>
                <a:gd name="T5" fmla="*/ 107 h 120"/>
                <a:gd name="T6" fmla="*/ 72 w 75"/>
                <a:gd name="T7" fmla="*/ 120 h 120"/>
                <a:gd name="T8" fmla="*/ 40 w 75"/>
                <a:gd name="T9" fmla="*/ 103 h 120"/>
                <a:gd name="T10" fmla="*/ 40 w 75"/>
                <a:gd name="T11" fmla="*/ 103 h 120"/>
                <a:gd name="T12" fmla="*/ 41 w 75"/>
                <a:gd name="T13" fmla="*/ 94 h 120"/>
                <a:gd name="T14" fmla="*/ 41 w 75"/>
                <a:gd name="T15" fmla="*/ 94 h 120"/>
                <a:gd name="T16" fmla="*/ 40 w 75"/>
                <a:gd name="T17" fmla="*/ 84 h 120"/>
                <a:gd name="T18" fmla="*/ 38 w 75"/>
                <a:gd name="T19" fmla="*/ 75 h 120"/>
                <a:gd name="T20" fmla="*/ 35 w 75"/>
                <a:gd name="T21" fmla="*/ 66 h 120"/>
                <a:gd name="T22" fmla="*/ 29 w 75"/>
                <a:gd name="T23" fmla="*/ 57 h 120"/>
                <a:gd name="T24" fmla="*/ 24 w 75"/>
                <a:gd name="T25" fmla="*/ 50 h 120"/>
                <a:gd name="T26" fmla="*/ 17 w 75"/>
                <a:gd name="T27" fmla="*/ 44 h 120"/>
                <a:gd name="T28" fmla="*/ 9 w 75"/>
                <a:gd name="T29" fmla="*/ 39 h 120"/>
                <a:gd name="T30" fmla="*/ 0 w 75"/>
                <a:gd name="T31" fmla="*/ 35 h 120"/>
                <a:gd name="T32" fmla="*/ 0 w 75"/>
                <a:gd name="T33" fmla="*/ 0 h 120"/>
                <a:gd name="T34" fmla="*/ 0 w 75"/>
                <a:gd name="T35" fmla="*/ 0 h 120"/>
                <a:gd name="T36" fmla="*/ 8 w 75"/>
                <a:gd name="T37" fmla="*/ 2 h 120"/>
                <a:gd name="T38" fmla="*/ 15 w 75"/>
                <a:gd name="T39" fmla="*/ 4 h 120"/>
                <a:gd name="T40" fmla="*/ 23 w 75"/>
                <a:gd name="T41" fmla="*/ 9 h 120"/>
                <a:gd name="T42" fmla="*/ 31 w 75"/>
                <a:gd name="T43" fmla="*/ 12 h 120"/>
                <a:gd name="T44" fmla="*/ 37 w 75"/>
                <a:gd name="T45" fmla="*/ 16 h 120"/>
                <a:gd name="T46" fmla="*/ 42 w 75"/>
                <a:gd name="T47" fmla="*/ 22 h 120"/>
                <a:gd name="T48" fmla="*/ 49 w 75"/>
                <a:gd name="T49" fmla="*/ 27 h 120"/>
                <a:gd name="T50" fmla="*/ 53 w 75"/>
                <a:gd name="T51" fmla="*/ 34 h 120"/>
                <a:gd name="T52" fmla="*/ 59 w 75"/>
                <a:gd name="T53" fmla="*/ 40 h 120"/>
                <a:gd name="T54" fmla="*/ 63 w 75"/>
                <a:gd name="T55" fmla="*/ 47 h 120"/>
                <a:gd name="T56" fmla="*/ 66 w 75"/>
                <a:gd name="T57" fmla="*/ 54 h 120"/>
                <a:gd name="T58" fmla="*/ 69 w 75"/>
                <a:gd name="T59" fmla="*/ 62 h 120"/>
                <a:gd name="T60" fmla="*/ 72 w 75"/>
                <a:gd name="T61" fmla="*/ 69 h 120"/>
                <a:gd name="T62" fmla="*/ 74 w 75"/>
                <a:gd name="T63" fmla="*/ 77 h 120"/>
                <a:gd name="T64" fmla="*/ 75 w 75"/>
                <a:gd name="T65" fmla="*/ 86 h 120"/>
                <a:gd name="T66" fmla="*/ 75 w 75"/>
                <a:gd name="T67" fmla="*/ 94 h 120"/>
                <a:gd name="T68" fmla="*/ 75 w 75"/>
                <a:gd name="T69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120">
                  <a:moveTo>
                    <a:pt x="75" y="94"/>
                  </a:moveTo>
                  <a:lnTo>
                    <a:pt x="75" y="94"/>
                  </a:lnTo>
                  <a:lnTo>
                    <a:pt x="74" y="107"/>
                  </a:lnTo>
                  <a:lnTo>
                    <a:pt x="72" y="120"/>
                  </a:lnTo>
                  <a:lnTo>
                    <a:pt x="40" y="103"/>
                  </a:lnTo>
                  <a:lnTo>
                    <a:pt x="40" y="103"/>
                  </a:lnTo>
                  <a:lnTo>
                    <a:pt x="41" y="94"/>
                  </a:lnTo>
                  <a:lnTo>
                    <a:pt x="41" y="94"/>
                  </a:lnTo>
                  <a:lnTo>
                    <a:pt x="40" y="84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29" y="57"/>
                  </a:lnTo>
                  <a:lnTo>
                    <a:pt x="24" y="50"/>
                  </a:lnTo>
                  <a:lnTo>
                    <a:pt x="17" y="44"/>
                  </a:lnTo>
                  <a:lnTo>
                    <a:pt x="9" y="39"/>
                  </a:lnTo>
                  <a:lnTo>
                    <a:pt x="0" y="35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"/>
                  </a:lnTo>
                  <a:lnTo>
                    <a:pt x="15" y="4"/>
                  </a:lnTo>
                  <a:lnTo>
                    <a:pt x="23" y="9"/>
                  </a:lnTo>
                  <a:lnTo>
                    <a:pt x="31" y="12"/>
                  </a:lnTo>
                  <a:lnTo>
                    <a:pt x="37" y="16"/>
                  </a:lnTo>
                  <a:lnTo>
                    <a:pt x="42" y="22"/>
                  </a:lnTo>
                  <a:lnTo>
                    <a:pt x="49" y="27"/>
                  </a:lnTo>
                  <a:lnTo>
                    <a:pt x="53" y="34"/>
                  </a:lnTo>
                  <a:lnTo>
                    <a:pt x="59" y="40"/>
                  </a:lnTo>
                  <a:lnTo>
                    <a:pt x="63" y="47"/>
                  </a:lnTo>
                  <a:lnTo>
                    <a:pt x="66" y="54"/>
                  </a:lnTo>
                  <a:lnTo>
                    <a:pt x="69" y="62"/>
                  </a:lnTo>
                  <a:lnTo>
                    <a:pt x="72" y="69"/>
                  </a:lnTo>
                  <a:lnTo>
                    <a:pt x="74" y="77"/>
                  </a:lnTo>
                  <a:lnTo>
                    <a:pt x="75" y="86"/>
                  </a:lnTo>
                  <a:lnTo>
                    <a:pt x="75" y="94"/>
                  </a:lnTo>
                  <a:lnTo>
                    <a:pt x="75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56"/>
            <p:cNvSpPr>
              <a:spLocks/>
            </p:cNvSpPr>
            <p:nvPr/>
          </p:nvSpPr>
          <p:spPr bwMode="auto">
            <a:xfrm>
              <a:off x="3460750" y="1847428"/>
              <a:ext cx="92064" cy="32160"/>
            </a:xfrm>
            <a:custGeom>
              <a:avLst/>
              <a:gdLst>
                <a:gd name="T0" fmla="*/ 116 w 146"/>
                <a:gd name="T1" fmla="*/ 2 h 51"/>
                <a:gd name="T2" fmla="*/ 146 w 146"/>
                <a:gd name="T3" fmla="*/ 19 h 51"/>
                <a:gd name="T4" fmla="*/ 146 w 146"/>
                <a:gd name="T5" fmla="*/ 19 h 51"/>
                <a:gd name="T6" fmla="*/ 138 w 146"/>
                <a:gd name="T7" fmla="*/ 27 h 51"/>
                <a:gd name="T8" fmla="*/ 131 w 146"/>
                <a:gd name="T9" fmla="*/ 33 h 51"/>
                <a:gd name="T10" fmla="*/ 122 w 146"/>
                <a:gd name="T11" fmla="*/ 38 h 51"/>
                <a:gd name="T12" fmla="*/ 114 w 146"/>
                <a:gd name="T13" fmla="*/ 43 h 51"/>
                <a:gd name="T14" fmla="*/ 105 w 146"/>
                <a:gd name="T15" fmla="*/ 46 h 51"/>
                <a:gd name="T16" fmla="*/ 94 w 146"/>
                <a:gd name="T17" fmla="*/ 49 h 51"/>
                <a:gd name="T18" fmla="*/ 84 w 146"/>
                <a:gd name="T19" fmla="*/ 50 h 51"/>
                <a:gd name="T20" fmla="*/ 74 w 146"/>
                <a:gd name="T21" fmla="*/ 51 h 51"/>
                <a:gd name="T22" fmla="*/ 74 w 146"/>
                <a:gd name="T23" fmla="*/ 51 h 51"/>
                <a:gd name="T24" fmla="*/ 63 w 146"/>
                <a:gd name="T25" fmla="*/ 50 h 51"/>
                <a:gd name="T26" fmla="*/ 52 w 146"/>
                <a:gd name="T27" fmla="*/ 49 h 51"/>
                <a:gd name="T28" fmla="*/ 42 w 146"/>
                <a:gd name="T29" fmla="*/ 46 h 51"/>
                <a:gd name="T30" fmla="*/ 33 w 146"/>
                <a:gd name="T31" fmla="*/ 42 h 51"/>
                <a:gd name="T32" fmla="*/ 23 w 146"/>
                <a:gd name="T33" fmla="*/ 37 h 51"/>
                <a:gd name="T34" fmla="*/ 14 w 146"/>
                <a:gd name="T35" fmla="*/ 31 h 51"/>
                <a:gd name="T36" fmla="*/ 7 w 146"/>
                <a:gd name="T37" fmla="*/ 24 h 51"/>
                <a:gd name="T38" fmla="*/ 0 w 146"/>
                <a:gd name="T39" fmla="*/ 17 h 51"/>
                <a:gd name="T40" fmla="*/ 29 w 146"/>
                <a:gd name="T41" fmla="*/ 0 h 51"/>
                <a:gd name="T42" fmla="*/ 29 w 146"/>
                <a:gd name="T43" fmla="*/ 0 h 51"/>
                <a:gd name="T44" fmla="*/ 39 w 146"/>
                <a:gd name="T45" fmla="*/ 7 h 51"/>
                <a:gd name="T46" fmla="*/ 50 w 146"/>
                <a:gd name="T47" fmla="*/ 13 h 51"/>
                <a:gd name="T48" fmla="*/ 62 w 146"/>
                <a:gd name="T49" fmla="*/ 17 h 51"/>
                <a:gd name="T50" fmla="*/ 74 w 146"/>
                <a:gd name="T51" fmla="*/ 18 h 51"/>
                <a:gd name="T52" fmla="*/ 74 w 146"/>
                <a:gd name="T53" fmla="*/ 18 h 51"/>
                <a:gd name="T54" fmla="*/ 85 w 146"/>
                <a:gd name="T55" fmla="*/ 17 h 51"/>
                <a:gd name="T56" fmla="*/ 96 w 146"/>
                <a:gd name="T57" fmla="*/ 14 h 51"/>
                <a:gd name="T58" fmla="*/ 106 w 146"/>
                <a:gd name="T59" fmla="*/ 8 h 51"/>
                <a:gd name="T60" fmla="*/ 116 w 146"/>
                <a:gd name="T61" fmla="*/ 2 h 51"/>
                <a:gd name="T62" fmla="*/ 116 w 146"/>
                <a:gd name="T6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51">
                  <a:moveTo>
                    <a:pt x="116" y="2"/>
                  </a:moveTo>
                  <a:lnTo>
                    <a:pt x="146" y="19"/>
                  </a:lnTo>
                  <a:lnTo>
                    <a:pt x="146" y="19"/>
                  </a:lnTo>
                  <a:lnTo>
                    <a:pt x="138" y="27"/>
                  </a:lnTo>
                  <a:lnTo>
                    <a:pt x="131" y="33"/>
                  </a:lnTo>
                  <a:lnTo>
                    <a:pt x="122" y="38"/>
                  </a:lnTo>
                  <a:lnTo>
                    <a:pt x="114" y="43"/>
                  </a:lnTo>
                  <a:lnTo>
                    <a:pt x="105" y="46"/>
                  </a:lnTo>
                  <a:lnTo>
                    <a:pt x="94" y="49"/>
                  </a:lnTo>
                  <a:lnTo>
                    <a:pt x="84" y="50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63" y="50"/>
                  </a:lnTo>
                  <a:lnTo>
                    <a:pt x="52" y="49"/>
                  </a:lnTo>
                  <a:lnTo>
                    <a:pt x="42" y="46"/>
                  </a:lnTo>
                  <a:lnTo>
                    <a:pt x="33" y="42"/>
                  </a:lnTo>
                  <a:lnTo>
                    <a:pt x="23" y="37"/>
                  </a:lnTo>
                  <a:lnTo>
                    <a:pt x="14" y="31"/>
                  </a:lnTo>
                  <a:lnTo>
                    <a:pt x="7" y="24"/>
                  </a:lnTo>
                  <a:lnTo>
                    <a:pt x="0" y="17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9" y="7"/>
                  </a:lnTo>
                  <a:lnTo>
                    <a:pt x="50" y="13"/>
                  </a:lnTo>
                  <a:lnTo>
                    <a:pt x="62" y="17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85" y="17"/>
                  </a:lnTo>
                  <a:lnTo>
                    <a:pt x="96" y="14"/>
                  </a:lnTo>
                  <a:lnTo>
                    <a:pt x="106" y="8"/>
                  </a:lnTo>
                  <a:lnTo>
                    <a:pt x="116" y="2"/>
                  </a:lnTo>
                  <a:lnTo>
                    <a:pt x="1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7"/>
            <p:cNvSpPr>
              <a:spLocks/>
            </p:cNvSpPr>
            <p:nvPr/>
          </p:nvSpPr>
          <p:spPr bwMode="auto">
            <a:xfrm>
              <a:off x="3506782" y="1810224"/>
              <a:ext cx="39726" cy="38465"/>
            </a:xfrm>
            <a:custGeom>
              <a:avLst/>
              <a:gdLst>
                <a:gd name="T0" fmla="*/ 33 w 63"/>
                <a:gd name="T1" fmla="*/ 3 h 61"/>
                <a:gd name="T2" fmla="*/ 63 w 63"/>
                <a:gd name="T3" fmla="*/ 22 h 61"/>
                <a:gd name="T4" fmla="*/ 63 w 63"/>
                <a:gd name="T5" fmla="*/ 22 h 61"/>
                <a:gd name="T6" fmla="*/ 61 w 63"/>
                <a:gd name="T7" fmla="*/ 33 h 61"/>
                <a:gd name="T8" fmla="*/ 57 w 63"/>
                <a:gd name="T9" fmla="*/ 43 h 61"/>
                <a:gd name="T10" fmla="*/ 50 w 63"/>
                <a:gd name="T11" fmla="*/ 53 h 61"/>
                <a:gd name="T12" fmla="*/ 43 w 63"/>
                <a:gd name="T13" fmla="*/ 61 h 61"/>
                <a:gd name="T14" fmla="*/ 10 w 63"/>
                <a:gd name="T15" fmla="*/ 42 h 61"/>
                <a:gd name="T16" fmla="*/ 10 w 63"/>
                <a:gd name="T17" fmla="*/ 42 h 61"/>
                <a:gd name="T18" fmla="*/ 5 w 63"/>
                <a:gd name="T19" fmla="*/ 38 h 61"/>
                <a:gd name="T20" fmla="*/ 2 w 63"/>
                <a:gd name="T21" fmla="*/ 34 h 61"/>
                <a:gd name="T22" fmla="*/ 0 w 63"/>
                <a:gd name="T23" fmla="*/ 27 h 61"/>
                <a:gd name="T24" fmla="*/ 0 w 63"/>
                <a:gd name="T25" fmla="*/ 22 h 61"/>
                <a:gd name="T26" fmla="*/ 0 w 63"/>
                <a:gd name="T27" fmla="*/ 22 h 61"/>
                <a:gd name="T28" fmla="*/ 0 w 63"/>
                <a:gd name="T29" fmla="*/ 16 h 61"/>
                <a:gd name="T30" fmla="*/ 2 w 63"/>
                <a:gd name="T31" fmla="*/ 12 h 61"/>
                <a:gd name="T32" fmla="*/ 2 w 63"/>
                <a:gd name="T33" fmla="*/ 12 h 61"/>
                <a:gd name="T34" fmla="*/ 6 w 63"/>
                <a:gd name="T35" fmla="*/ 7 h 61"/>
                <a:gd name="T36" fmla="*/ 10 w 63"/>
                <a:gd name="T37" fmla="*/ 3 h 61"/>
                <a:gd name="T38" fmla="*/ 16 w 63"/>
                <a:gd name="T39" fmla="*/ 1 h 61"/>
                <a:gd name="T40" fmla="*/ 21 w 63"/>
                <a:gd name="T41" fmla="*/ 0 h 61"/>
                <a:gd name="T42" fmla="*/ 21 w 63"/>
                <a:gd name="T43" fmla="*/ 0 h 61"/>
                <a:gd name="T44" fmla="*/ 28 w 63"/>
                <a:gd name="T45" fmla="*/ 1 h 61"/>
                <a:gd name="T46" fmla="*/ 33 w 63"/>
                <a:gd name="T47" fmla="*/ 3 h 61"/>
                <a:gd name="T48" fmla="*/ 33 w 63"/>
                <a:gd name="T49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61">
                  <a:moveTo>
                    <a:pt x="33" y="3"/>
                  </a:moveTo>
                  <a:lnTo>
                    <a:pt x="63" y="22"/>
                  </a:lnTo>
                  <a:lnTo>
                    <a:pt x="63" y="22"/>
                  </a:lnTo>
                  <a:lnTo>
                    <a:pt x="61" y="33"/>
                  </a:lnTo>
                  <a:lnTo>
                    <a:pt x="57" y="43"/>
                  </a:lnTo>
                  <a:lnTo>
                    <a:pt x="50" y="53"/>
                  </a:lnTo>
                  <a:lnTo>
                    <a:pt x="43" y="61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5" y="38"/>
                  </a:lnTo>
                  <a:lnTo>
                    <a:pt x="2" y="34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8" y="1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8"/>
            <p:cNvSpPr>
              <a:spLocks/>
            </p:cNvSpPr>
            <p:nvPr/>
          </p:nvSpPr>
          <p:spPr bwMode="auto">
            <a:xfrm>
              <a:off x="3493540" y="1778064"/>
              <a:ext cx="27745" cy="32160"/>
            </a:xfrm>
            <a:custGeom>
              <a:avLst/>
              <a:gdLst>
                <a:gd name="T0" fmla="*/ 44 w 44"/>
                <a:gd name="T1" fmla="*/ 5 h 51"/>
                <a:gd name="T2" fmla="*/ 44 w 44"/>
                <a:gd name="T3" fmla="*/ 28 h 51"/>
                <a:gd name="T4" fmla="*/ 44 w 44"/>
                <a:gd name="T5" fmla="*/ 28 h 51"/>
                <a:gd name="T6" fmla="*/ 44 w 44"/>
                <a:gd name="T7" fmla="*/ 33 h 51"/>
                <a:gd name="T8" fmla="*/ 42 w 44"/>
                <a:gd name="T9" fmla="*/ 37 h 51"/>
                <a:gd name="T10" fmla="*/ 40 w 44"/>
                <a:gd name="T11" fmla="*/ 40 h 51"/>
                <a:gd name="T12" fmla="*/ 38 w 44"/>
                <a:gd name="T13" fmla="*/ 44 h 51"/>
                <a:gd name="T14" fmla="*/ 38 w 44"/>
                <a:gd name="T15" fmla="*/ 44 h 51"/>
                <a:gd name="T16" fmla="*/ 35 w 44"/>
                <a:gd name="T17" fmla="*/ 47 h 51"/>
                <a:gd name="T18" fmla="*/ 30 w 44"/>
                <a:gd name="T19" fmla="*/ 49 h 51"/>
                <a:gd name="T20" fmla="*/ 26 w 44"/>
                <a:gd name="T21" fmla="*/ 50 h 51"/>
                <a:gd name="T22" fmla="*/ 22 w 44"/>
                <a:gd name="T23" fmla="*/ 51 h 51"/>
                <a:gd name="T24" fmla="*/ 22 w 44"/>
                <a:gd name="T25" fmla="*/ 51 h 51"/>
                <a:gd name="T26" fmla="*/ 17 w 44"/>
                <a:gd name="T27" fmla="*/ 50 h 51"/>
                <a:gd name="T28" fmla="*/ 13 w 44"/>
                <a:gd name="T29" fmla="*/ 49 h 51"/>
                <a:gd name="T30" fmla="*/ 10 w 44"/>
                <a:gd name="T31" fmla="*/ 47 h 51"/>
                <a:gd name="T32" fmla="*/ 6 w 44"/>
                <a:gd name="T33" fmla="*/ 44 h 51"/>
                <a:gd name="T34" fmla="*/ 3 w 44"/>
                <a:gd name="T35" fmla="*/ 40 h 51"/>
                <a:gd name="T36" fmla="*/ 1 w 44"/>
                <a:gd name="T37" fmla="*/ 37 h 51"/>
                <a:gd name="T38" fmla="*/ 0 w 44"/>
                <a:gd name="T39" fmla="*/ 33 h 51"/>
                <a:gd name="T40" fmla="*/ 0 w 44"/>
                <a:gd name="T41" fmla="*/ 28 h 51"/>
                <a:gd name="T42" fmla="*/ 0 w 44"/>
                <a:gd name="T43" fmla="*/ 5 h 51"/>
                <a:gd name="T44" fmla="*/ 0 w 44"/>
                <a:gd name="T45" fmla="*/ 5 h 51"/>
                <a:gd name="T46" fmla="*/ 11 w 44"/>
                <a:gd name="T47" fmla="*/ 1 h 51"/>
                <a:gd name="T48" fmla="*/ 22 w 44"/>
                <a:gd name="T49" fmla="*/ 0 h 51"/>
                <a:gd name="T50" fmla="*/ 22 w 44"/>
                <a:gd name="T51" fmla="*/ 0 h 51"/>
                <a:gd name="T52" fmla="*/ 33 w 44"/>
                <a:gd name="T53" fmla="*/ 1 h 51"/>
                <a:gd name="T54" fmla="*/ 44 w 44"/>
                <a:gd name="T55" fmla="*/ 5 h 51"/>
                <a:gd name="T56" fmla="*/ 44 w 44"/>
                <a:gd name="T57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51">
                  <a:moveTo>
                    <a:pt x="44" y="5"/>
                  </a:moveTo>
                  <a:lnTo>
                    <a:pt x="44" y="28"/>
                  </a:lnTo>
                  <a:lnTo>
                    <a:pt x="44" y="28"/>
                  </a:lnTo>
                  <a:lnTo>
                    <a:pt x="44" y="33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5" y="47"/>
                  </a:lnTo>
                  <a:lnTo>
                    <a:pt x="30" y="49"/>
                  </a:lnTo>
                  <a:lnTo>
                    <a:pt x="26" y="50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7"/>
                  </a:lnTo>
                  <a:lnTo>
                    <a:pt x="6" y="44"/>
                  </a:lnTo>
                  <a:lnTo>
                    <a:pt x="3" y="40"/>
                  </a:lnTo>
                  <a:lnTo>
                    <a:pt x="1" y="37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5"/>
                  </a:lnTo>
                  <a:lnTo>
                    <a:pt x="0" y="5"/>
                  </a:lnTo>
                  <a:lnTo>
                    <a:pt x="11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3" y="1"/>
                  </a:lnTo>
                  <a:lnTo>
                    <a:pt x="44" y="5"/>
                  </a:lnTo>
                  <a:lnTo>
                    <a:pt x="4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59"/>
            <p:cNvSpPr>
              <a:spLocks/>
            </p:cNvSpPr>
            <p:nvPr/>
          </p:nvSpPr>
          <p:spPr bwMode="auto">
            <a:xfrm>
              <a:off x="3493540" y="1646905"/>
              <a:ext cx="27745" cy="112242"/>
            </a:xfrm>
            <a:custGeom>
              <a:avLst/>
              <a:gdLst>
                <a:gd name="T0" fmla="*/ 44 w 44"/>
                <a:gd name="T1" fmla="*/ 21 h 178"/>
                <a:gd name="T2" fmla="*/ 44 w 44"/>
                <a:gd name="T3" fmla="*/ 178 h 178"/>
                <a:gd name="T4" fmla="*/ 44 w 44"/>
                <a:gd name="T5" fmla="*/ 178 h 178"/>
                <a:gd name="T6" fmla="*/ 33 w 44"/>
                <a:gd name="T7" fmla="*/ 176 h 178"/>
                <a:gd name="T8" fmla="*/ 22 w 44"/>
                <a:gd name="T9" fmla="*/ 175 h 178"/>
                <a:gd name="T10" fmla="*/ 22 w 44"/>
                <a:gd name="T11" fmla="*/ 175 h 178"/>
                <a:gd name="T12" fmla="*/ 11 w 44"/>
                <a:gd name="T13" fmla="*/ 176 h 178"/>
                <a:gd name="T14" fmla="*/ 0 w 44"/>
                <a:gd name="T15" fmla="*/ 178 h 178"/>
                <a:gd name="T16" fmla="*/ 0 w 44"/>
                <a:gd name="T17" fmla="*/ 21 h 178"/>
                <a:gd name="T18" fmla="*/ 0 w 44"/>
                <a:gd name="T19" fmla="*/ 21 h 178"/>
                <a:gd name="T20" fmla="*/ 0 w 44"/>
                <a:gd name="T21" fmla="*/ 17 h 178"/>
                <a:gd name="T22" fmla="*/ 1 w 44"/>
                <a:gd name="T23" fmla="*/ 13 h 178"/>
                <a:gd name="T24" fmla="*/ 3 w 44"/>
                <a:gd name="T25" fmla="*/ 9 h 178"/>
                <a:gd name="T26" fmla="*/ 6 w 44"/>
                <a:gd name="T27" fmla="*/ 6 h 178"/>
                <a:gd name="T28" fmla="*/ 6 w 44"/>
                <a:gd name="T29" fmla="*/ 6 h 178"/>
                <a:gd name="T30" fmla="*/ 10 w 44"/>
                <a:gd name="T31" fmla="*/ 3 h 178"/>
                <a:gd name="T32" fmla="*/ 13 w 44"/>
                <a:gd name="T33" fmla="*/ 1 h 178"/>
                <a:gd name="T34" fmla="*/ 17 w 44"/>
                <a:gd name="T35" fmla="*/ 0 h 178"/>
                <a:gd name="T36" fmla="*/ 22 w 44"/>
                <a:gd name="T37" fmla="*/ 0 h 178"/>
                <a:gd name="T38" fmla="*/ 22 w 44"/>
                <a:gd name="T39" fmla="*/ 0 h 178"/>
                <a:gd name="T40" fmla="*/ 26 w 44"/>
                <a:gd name="T41" fmla="*/ 0 h 178"/>
                <a:gd name="T42" fmla="*/ 30 w 44"/>
                <a:gd name="T43" fmla="*/ 1 h 178"/>
                <a:gd name="T44" fmla="*/ 35 w 44"/>
                <a:gd name="T45" fmla="*/ 3 h 178"/>
                <a:gd name="T46" fmla="*/ 38 w 44"/>
                <a:gd name="T47" fmla="*/ 6 h 178"/>
                <a:gd name="T48" fmla="*/ 40 w 44"/>
                <a:gd name="T49" fmla="*/ 9 h 178"/>
                <a:gd name="T50" fmla="*/ 42 w 44"/>
                <a:gd name="T51" fmla="*/ 13 h 178"/>
                <a:gd name="T52" fmla="*/ 44 w 44"/>
                <a:gd name="T53" fmla="*/ 17 h 178"/>
                <a:gd name="T54" fmla="*/ 44 w 44"/>
                <a:gd name="T55" fmla="*/ 21 h 178"/>
                <a:gd name="T56" fmla="*/ 44 w 44"/>
                <a:gd name="T57" fmla="*/ 2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178">
                  <a:moveTo>
                    <a:pt x="44" y="21"/>
                  </a:moveTo>
                  <a:lnTo>
                    <a:pt x="44" y="178"/>
                  </a:lnTo>
                  <a:lnTo>
                    <a:pt x="44" y="178"/>
                  </a:lnTo>
                  <a:lnTo>
                    <a:pt x="33" y="176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11" y="176"/>
                  </a:lnTo>
                  <a:lnTo>
                    <a:pt x="0" y="17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38" y="6"/>
                  </a:lnTo>
                  <a:lnTo>
                    <a:pt x="40" y="9"/>
                  </a:lnTo>
                  <a:lnTo>
                    <a:pt x="42" y="13"/>
                  </a:lnTo>
                  <a:lnTo>
                    <a:pt x="44" y="17"/>
                  </a:lnTo>
                  <a:lnTo>
                    <a:pt x="44" y="21"/>
                  </a:lnTo>
                  <a:lnTo>
                    <a:pt x="4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60"/>
            <p:cNvSpPr>
              <a:spLocks/>
            </p:cNvSpPr>
            <p:nvPr/>
          </p:nvSpPr>
          <p:spPr bwMode="auto">
            <a:xfrm>
              <a:off x="3467686" y="1809593"/>
              <a:ext cx="37835" cy="37835"/>
            </a:xfrm>
            <a:custGeom>
              <a:avLst/>
              <a:gdLst>
                <a:gd name="T0" fmla="*/ 57 w 60"/>
                <a:gd name="T1" fmla="*/ 11 h 60"/>
                <a:gd name="T2" fmla="*/ 57 w 60"/>
                <a:gd name="T3" fmla="*/ 11 h 60"/>
                <a:gd name="T4" fmla="*/ 59 w 60"/>
                <a:gd name="T5" fmla="*/ 16 h 60"/>
                <a:gd name="T6" fmla="*/ 60 w 60"/>
                <a:gd name="T7" fmla="*/ 23 h 60"/>
                <a:gd name="T8" fmla="*/ 60 w 60"/>
                <a:gd name="T9" fmla="*/ 23 h 60"/>
                <a:gd name="T10" fmla="*/ 59 w 60"/>
                <a:gd name="T11" fmla="*/ 28 h 60"/>
                <a:gd name="T12" fmla="*/ 57 w 60"/>
                <a:gd name="T13" fmla="*/ 34 h 60"/>
                <a:gd name="T14" fmla="*/ 54 w 60"/>
                <a:gd name="T15" fmla="*/ 38 h 60"/>
                <a:gd name="T16" fmla="*/ 50 w 60"/>
                <a:gd name="T17" fmla="*/ 41 h 60"/>
                <a:gd name="T18" fmla="*/ 18 w 60"/>
                <a:gd name="T19" fmla="*/ 60 h 60"/>
                <a:gd name="T20" fmla="*/ 18 w 60"/>
                <a:gd name="T21" fmla="*/ 60 h 60"/>
                <a:gd name="T22" fmla="*/ 11 w 60"/>
                <a:gd name="T23" fmla="*/ 51 h 60"/>
                <a:gd name="T24" fmla="*/ 5 w 60"/>
                <a:gd name="T25" fmla="*/ 41 h 60"/>
                <a:gd name="T26" fmla="*/ 1 w 60"/>
                <a:gd name="T27" fmla="*/ 30 h 60"/>
                <a:gd name="T28" fmla="*/ 0 w 60"/>
                <a:gd name="T29" fmla="*/ 18 h 60"/>
                <a:gd name="T30" fmla="*/ 27 w 60"/>
                <a:gd name="T31" fmla="*/ 2 h 60"/>
                <a:gd name="T32" fmla="*/ 27 w 60"/>
                <a:gd name="T33" fmla="*/ 2 h 60"/>
                <a:gd name="T34" fmla="*/ 32 w 60"/>
                <a:gd name="T35" fmla="*/ 0 h 60"/>
                <a:gd name="T36" fmla="*/ 38 w 60"/>
                <a:gd name="T37" fmla="*/ 0 h 60"/>
                <a:gd name="T38" fmla="*/ 38 w 60"/>
                <a:gd name="T39" fmla="*/ 0 h 60"/>
                <a:gd name="T40" fmla="*/ 44 w 60"/>
                <a:gd name="T41" fmla="*/ 0 h 60"/>
                <a:gd name="T42" fmla="*/ 50 w 60"/>
                <a:gd name="T43" fmla="*/ 2 h 60"/>
                <a:gd name="T44" fmla="*/ 54 w 60"/>
                <a:gd name="T45" fmla="*/ 7 h 60"/>
                <a:gd name="T46" fmla="*/ 57 w 60"/>
                <a:gd name="T47" fmla="*/ 11 h 60"/>
                <a:gd name="T48" fmla="*/ 57 w 60"/>
                <a:gd name="T4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0">
                  <a:moveTo>
                    <a:pt x="57" y="11"/>
                  </a:moveTo>
                  <a:lnTo>
                    <a:pt x="57" y="11"/>
                  </a:lnTo>
                  <a:lnTo>
                    <a:pt x="59" y="16"/>
                  </a:lnTo>
                  <a:lnTo>
                    <a:pt x="60" y="23"/>
                  </a:lnTo>
                  <a:lnTo>
                    <a:pt x="60" y="23"/>
                  </a:lnTo>
                  <a:lnTo>
                    <a:pt x="59" y="28"/>
                  </a:lnTo>
                  <a:lnTo>
                    <a:pt x="57" y="34"/>
                  </a:lnTo>
                  <a:lnTo>
                    <a:pt x="54" y="38"/>
                  </a:lnTo>
                  <a:lnTo>
                    <a:pt x="50" y="41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1" y="51"/>
                  </a:lnTo>
                  <a:lnTo>
                    <a:pt x="5" y="41"/>
                  </a:lnTo>
                  <a:lnTo>
                    <a:pt x="1" y="30"/>
                  </a:lnTo>
                  <a:lnTo>
                    <a:pt x="0" y="18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4" y="7"/>
                  </a:lnTo>
                  <a:lnTo>
                    <a:pt x="57" y="11"/>
                  </a:ln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1"/>
            <p:cNvSpPr>
              <a:spLocks/>
            </p:cNvSpPr>
            <p:nvPr/>
          </p:nvSpPr>
          <p:spPr bwMode="auto">
            <a:xfrm>
              <a:off x="3445616" y="1759147"/>
              <a:ext cx="47924" cy="73777"/>
            </a:xfrm>
            <a:custGeom>
              <a:avLst/>
              <a:gdLst>
                <a:gd name="T0" fmla="*/ 76 w 76"/>
                <a:gd name="T1" fmla="*/ 0 h 117"/>
                <a:gd name="T2" fmla="*/ 76 w 76"/>
                <a:gd name="T3" fmla="*/ 35 h 117"/>
                <a:gd name="T4" fmla="*/ 76 w 76"/>
                <a:gd name="T5" fmla="*/ 35 h 117"/>
                <a:gd name="T6" fmla="*/ 67 w 76"/>
                <a:gd name="T7" fmla="*/ 39 h 117"/>
                <a:gd name="T8" fmla="*/ 59 w 76"/>
                <a:gd name="T9" fmla="*/ 44 h 117"/>
                <a:gd name="T10" fmla="*/ 52 w 76"/>
                <a:gd name="T11" fmla="*/ 50 h 117"/>
                <a:gd name="T12" fmla="*/ 46 w 76"/>
                <a:gd name="T13" fmla="*/ 57 h 117"/>
                <a:gd name="T14" fmla="*/ 41 w 76"/>
                <a:gd name="T15" fmla="*/ 66 h 117"/>
                <a:gd name="T16" fmla="*/ 37 w 76"/>
                <a:gd name="T17" fmla="*/ 75 h 117"/>
                <a:gd name="T18" fmla="*/ 35 w 76"/>
                <a:gd name="T19" fmla="*/ 84 h 117"/>
                <a:gd name="T20" fmla="*/ 35 w 76"/>
                <a:gd name="T21" fmla="*/ 94 h 117"/>
                <a:gd name="T22" fmla="*/ 35 w 76"/>
                <a:gd name="T23" fmla="*/ 94 h 117"/>
                <a:gd name="T24" fmla="*/ 35 w 76"/>
                <a:gd name="T25" fmla="*/ 98 h 117"/>
                <a:gd name="T26" fmla="*/ 4 w 76"/>
                <a:gd name="T27" fmla="*/ 117 h 117"/>
                <a:gd name="T28" fmla="*/ 4 w 76"/>
                <a:gd name="T29" fmla="*/ 117 h 117"/>
                <a:gd name="T30" fmla="*/ 1 w 76"/>
                <a:gd name="T31" fmla="*/ 106 h 117"/>
                <a:gd name="T32" fmla="*/ 0 w 76"/>
                <a:gd name="T33" fmla="*/ 94 h 117"/>
                <a:gd name="T34" fmla="*/ 0 w 76"/>
                <a:gd name="T35" fmla="*/ 94 h 117"/>
                <a:gd name="T36" fmla="*/ 1 w 76"/>
                <a:gd name="T37" fmla="*/ 86 h 117"/>
                <a:gd name="T38" fmla="*/ 2 w 76"/>
                <a:gd name="T39" fmla="*/ 77 h 117"/>
                <a:gd name="T40" fmla="*/ 4 w 76"/>
                <a:gd name="T41" fmla="*/ 69 h 117"/>
                <a:gd name="T42" fmla="*/ 7 w 76"/>
                <a:gd name="T43" fmla="*/ 62 h 117"/>
                <a:gd name="T44" fmla="*/ 9 w 76"/>
                <a:gd name="T45" fmla="*/ 54 h 117"/>
                <a:gd name="T46" fmla="*/ 13 w 76"/>
                <a:gd name="T47" fmla="*/ 47 h 117"/>
                <a:gd name="T48" fmla="*/ 18 w 76"/>
                <a:gd name="T49" fmla="*/ 40 h 117"/>
                <a:gd name="T50" fmla="*/ 22 w 76"/>
                <a:gd name="T51" fmla="*/ 34 h 117"/>
                <a:gd name="T52" fmla="*/ 27 w 76"/>
                <a:gd name="T53" fmla="*/ 27 h 117"/>
                <a:gd name="T54" fmla="*/ 33 w 76"/>
                <a:gd name="T55" fmla="*/ 22 h 117"/>
                <a:gd name="T56" fmla="*/ 39 w 76"/>
                <a:gd name="T57" fmla="*/ 16 h 117"/>
                <a:gd name="T58" fmla="*/ 46 w 76"/>
                <a:gd name="T59" fmla="*/ 12 h 117"/>
                <a:gd name="T60" fmla="*/ 52 w 76"/>
                <a:gd name="T61" fmla="*/ 9 h 117"/>
                <a:gd name="T62" fmla="*/ 60 w 76"/>
                <a:gd name="T63" fmla="*/ 4 h 117"/>
                <a:gd name="T64" fmla="*/ 67 w 76"/>
                <a:gd name="T65" fmla="*/ 2 h 117"/>
                <a:gd name="T66" fmla="*/ 76 w 76"/>
                <a:gd name="T67" fmla="*/ 0 h 117"/>
                <a:gd name="T68" fmla="*/ 76 w 76"/>
                <a:gd name="T6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117">
                  <a:moveTo>
                    <a:pt x="76" y="0"/>
                  </a:moveTo>
                  <a:lnTo>
                    <a:pt x="76" y="35"/>
                  </a:lnTo>
                  <a:lnTo>
                    <a:pt x="76" y="35"/>
                  </a:lnTo>
                  <a:lnTo>
                    <a:pt x="67" y="39"/>
                  </a:lnTo>
                  <a:lnTo>
                    <a:pt x="59" y="44"/>
                  </a:lnTo>
                  <a:lnTo>
                    <a:pt x="52" y="50"/>
                  </a:lnTo>
                  <a:lnTo>
                    <a:pt x="46" y="57"/>
                  </a:lnTo>
                  <a:lnTo>
                    <a:pt x="41" y="66"/>
                  </a:lnTo>
                  <a:lnTo>
                    <a:pt x="37" y="75"/>
                  </a:lnTo>
                  <a:lnTo>
                    <a:pt x="35" y="84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35" y="98"/>
                  </a:lnTo>
                  <a:lnTo>
                    <a:pt x="4" y="117"/>
                  </a:lnTo>
                  <a:lnTo>
                    <a:pt x="4" y="117"/>
                  </a:lnTo>
                  <a:lnTo>
                    <a:pt x="1" y="106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86"/>
                  </a:lnTo>
                  <a:lnTo>
                    <a:pt x="2" y="77"/>
                  </a:lnTo>
                  <a:lnTo>
                    <a:pt x="4" y="69"/>
                  </a:lnTo>
                  <a:lnTo>
                    <a:pt x="7" y="62"/>
                  </a:lnTo>
                  <a:lnTo>
                    <a:pt x="9" y="54"/>
                  </a:lnTo>
                  <a:lnTo>
                    <a:pt x="13" y="47"/>
                  </a:lnTo>
                  <a:lnTo>
                    <a:pt x="18" y="40"/>
                  </a:lnTo>
                  <a:lnTo>
                    <a:pt x="22" y="34"/>
                  </a:lnTo>
                  <a:lnTo>
                    <a:pt x="27" y="27"/>
                  </a:lnTo>
                  <a:lnTo>
                    <a:pt x="33" y="22"/>
                  </a:lnTo>
                  <a:lnTo>
                    <a:pt x="39" y="16"/>
                  </a:lnTo>
                  <a:lnTo>
                    <a:pt x="46" y="12"/>
                  </a:lnTo>
                  <a:lnTo>
                    <a:pt x="52" y="9"/>
                  </a:lnTo>
                  <a:lnTo>
                    <a:pt x="60" y="4"/>
                  </a:lnTo>
                  <a:lnTo>
                    <a:pt x="67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2"/>
            <p:cNvSpPr>
              <a:spLocks/>
            </p:cNvSpPr>
            <p:nvPr/>
          </p:nvSpPr>
          <p:spPr bwMode="auto">
            <a:xfrm>
              <a:off x="3360488" y="1832925"/>
              <a:ext cx="100262" cy="71886"/>
            </a:xfrm>
            <a:custGeom>
              <a:avLst/>
              <a:gdLst>
                <a:gd name="T0" fmla="*/ 159 w 159"/>
                <a:gd name="T1" fmla="*/ 40 h 114"/>
                <a:gd name="T2" fmla="*/ 34 w 159"/>
                <a:gd name="T3" fmla="*/ 112 h 114"/>
                <a:gd name="T4" fmla="*/ 34 w 159"/>
                <a:gd name="T5" fmla="*/ 112 h 114"/>
                <a:gd name="T6" fmla="*/ 28 w 159"/>
                <a:gd name="T7" fmla="*/ 114 h 114"/>
                <a:gd name="T8" fmla="*/ 23 w 159"/>
                <a:gd name="T9" fmla="*/ 114 h 114"/>
                <a:gd name="T10" fmla="*/ 23 w 159"/>
                <a:gd name="T11" fmla="*/ 114 h 114"/>
                <a:gd name="T12" fmla="*/ 16 w 159"/>
                <a:gd name="T13" fmla="*/ 114 h 114"/>
                <a:gd name="T14" fmla="*/ 11 w 159"/>
                <a:gd name="T15" fmla="*/ 112 h 114"/>
                <a:gd name="T16" fmla="*/ 7 w 159"/>
                <a:gd name="T17" fmla="*/ 108 h 114"/>
                <a:gd name="T18" fmla="*/ 3 w 159"/>
                <a:gd name="T19" fmla="*/ 104 h 114"/>
                <a:gd name="T20" fmla="*/ 3 w 159"/>
                <a:gd name="T21" fmla="*/ 104 h 114"/>
                <a:gd name="T22" fmla="*/ 1 w 159"/>
                <a:gd name="T23" fmla="*/ 99 h 114"/>
                <a:gd name="T24" fmla="*/ 0 w 159"/>
                <a:gd name="T25" fmla="*/ 95 h 114"/>
                <a:gd name="T26" fmla="*/ 0 w 159"/>
                <a:gd name="T27" fmla="*/ 91 h 114"/>
                <a:gd name="T28" fmla="*/ 1 w 159"/>
                <a:gd name="T29" fmla="*/ 86 h 114"/>
                <a:gd name="T30" fmla="*/ 2 w 159"/>
                <a:gd name="T31" fmla="*/ 83 h 114"/>
                <a:gd name="T32" fmla="*/ 4 w 159"/>
                <a:gd name="T33" fmla="*/ 79 h 114"/>
                <a:gd name="T34" fmla="*/ 8 w 159"/>
                <a:gd name="T35" fmla="*/ 76 h 114"/>
                <a:gd name="T36" fmla="*/ 11 w 159"/>
                <a:gd name="T37" fmla="*/ 73 h 114"/>
                <a:gd name="T38" fmla="*/ 139 w 159"/>
                <a:gd name="T39" fmla="*/ 0 h 114"/>
                <a:gd name="T40" fmla="*/ 139 w 159"/>
                <a:gd name="T41" fmla="*/ 0 h 114"/>
                <a:gd name="T42" fmla="*/ 142 w 159"/>
                <a:gd name="T43" fmla="*/ 11 h 114"/>
                <a:gd name="T44" fmla="*/ 146 w 159"/>
                <a:gd name="T45" fmla="*/ 21 h 114"/>
                <a:gd name="T46" fmla="*/ 152 w 159"/>
                <a:gd name="T47" fmla="*/ 31 h 114"/>
                <a:gd name="T48" fmla="*/ 159 w 159"/>
                <a:gd name="T49" fmla="*/ 40 h 114"/>
                <a:gd name="T50" fmla="*/ 159 w 159"/>
                <a:gd name="T51" fmla="*/ 4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9" h="114">
                  <a:moveTo>
                    <a:pt x="159" y="40"/>
                  </a:moveTo>
                  <a:lnTo>
                    <a:pt x="34" y="112"/>
                  </a:lnTo>
                  <a:lnTo>
                    <a:pt x="34" y="112"/>
                  </a:lnTo>
                  <a:lnTo>
                    <a:pt x="28" y="114"/>
                  </a:lnTo>
                  <a:lnTo>
                    <a:pt x="23" y="114"/>
                  </a:lnTo>
                  <a:lnTo>
                    <a:pt x="23" y="114"/>
                  </a:lnTo>
                  <a:lnTo>
                    <a:pt x="16" y="114"/>
                  </a:lnTo>
                  <a:lnTo>
                    <a:pt x="11" y="112"/>
                  </a:lnTo>
                  <a:lnTo>
                    <a:pt x="7" y="108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1" y="99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1" y="86"/>
                  </a:lnTo>
                  <a:lnTo>
                    <a:pt x="2" y="83"/>
                  </a:lnTo>
                  <a:lnTo>
                    <a:pt x="4" y="79"/>
                  </a:lnTo>
                  <a:lnTo>
                    <a:pt x="8" y="76"/>
                  </a:lnTo>
                  <a:lnTo>
                    <a:pt x="11" y="73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2" y="11"/>
                  </a:lnTo>
                  <a:lnTo>
                    <a:pt x="146" y="21"/>
                  </a:lnTo>
                  <a:lnTo>
                    <a:pt x="152" y="31"/>
                  </a:lnTo>
                  <a:lnTo>
                    <a:pt x="159" y="40"/>
                  </a:lnTo>
                  <a:lnTo>
                    <a:pt x="15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3451291" y="1365038"/>
              <a:ext cx="109090" cy="133052"/>
            </a:xfrm>
            <a:custGeom>
              <a:avLst/>
              <a:gdLst>
                <a:gd name="T0" fmla="*/ 173 w 173"/>
                <a:gd name="T1" fmla="*/ 106 h 211"/>
                <a:gd name="T2" fmla="*/ 171 w 173"/>
                <a:gd name="T3" fmla="*/ 127 h 211"/>
                <a:gd name="T4" fmla="*/ 163 w 173"/>
                <a:gd name="T5" fmla="*/ 147 h 211"/>
                <a:gd name="T6" fmla="*/ 153 w 173"/>
                <a:gd name="T7" fmla="*/ 165 h 211"/>
                <a:gd name="T8" fmla="*/ 142 w 173"/>
                <a:gd name="T9" fmla="*/ 181 h 211"/>
                <a:gd name="T10" fmla="*/ 128 w 173"/>
                <a:gd name="T11" fmla="*/ 194 h 211"/>
                <a:gd name="T12" fmla="*/ 113 w 173"/>
                <a:gd name="T13" fmla="*/ 203 h 211"/>
                <a:gd name="T14" fmla="*/ 99 w 173"/>
                <a:gd name="T15" fmla="*/ 209 h 211"/>
                <a:gd name="T16" fmla="*/ 86 w 173"/>
                <a:gd name="T17" fmla="*/ 211 h 211"/>
                <a:gd name="T18" fmla="*/ 80 w 173"/>
                <a:gd name="T19" fmla="*/ 211 h 211"/>
                <a:gd name="T20" fmla="*/ 67 w 173"/>
                <a:gd name="T21" fmla="*/ 207 h 211"/>
                <a:gd name="T22" fmla="*/ 52 w 173"/>
                <a:gd name="T23" fmla="*/ 199 h 211"/>
                <a:gd name="T24" fmla="*/ 38 w 173"/>
                <a:gd name="T25" fmla="*/ 187 h 211"/>
                <a:gd name="T26" fmla="*/ 25 w 173"/>
                <a:gd name="T27" fmla="*/ 173 h 211"/>
                <a:gd name="T28" fmla="*/ 14 w 173"/>
                <a:gd name="T29" fmla="*/ 156 h 211"/>
                <a:gd name="T30" fmla="*/ 5 w 173"/>
                <a:gd name="T31" fmla="*/ 138 h 211"/>
                <a:gd name="T32" fmla="*/ 1 w 173"/>
                <a:gd name="T33" fmla="*/ 117 h 211"/>
                <a:gd name="T34" fmla="*/ 0 w 173"/>
                <a:gd name="T35" fmla="*/ 106 h 211"/>
                <a:gd name="T36" fmla="*/ 4 w 173"/>
                <a:gd name="T37" fmla="*/ 65 h 211"/>
                <a:gd name="T38" fmla="*/ 10 w 173"/>
                <a:gd name="T39" fmla="*/ 47 h 211"/>
                <a:gd name="T40" fmla="*/ 18 w 173"/>
                <a:gd name="T41" fmla="*/ 32 h 211"/>
                <a:gd name="T42" fmla="*/ 29 w 173"/>
                <a:gd name="T43" fmla="*/ 19 h 211"/>
                <a:gd name="T44" fmla="*/ 44 w 173"/>
                <a:gd name="T45" fmla="*/ 9 h 211"/>
                <a:gd name="T46" fmla="*/ 64 w 173"/>
                <a:gd name="T47" fmla="*/ 2 h 211"/>
                <a:gd name="T48" fmla="*/ 86 w 173"/>
                <a:gd name="T49" fmla="*/ 0 h 211"/>
                <a:gd name="T50" fmla="*/ 98 w 173"/>
                <a:gd name="T51" fmla="*/ 1 h 211"/>
                <a:gd name="T52" fmla="*/ 120 w 173"/>
                <a:gd name="T53" fmla="*/ 5 h 211"/>
                <a:gd name="T54" fmla="*/ 136 w 173"/>
                <a:gd name="T55" fmla="*/ 13 h 211"/>
                <a:gd name="T56" fmla="*/ 149 w 173"/>
                <a:gd name="T57" fmla="*/ 24 h 211"/>
                <a:gd name="T58" fmla="*/ 159 w 173"/>
                <a:gd name="T59" fmla="*/ 39 h 211"/>
                <a:gd name="T60" fmla="*/ 166 w 173"/>
                <a:gd name="T61" fmla="*/ 55 h 211"/>
                <a:gd name="T62" fmla="*/ 172 w 173"/>
                <a:gd name="T63" fmla="*/ 85 h 211"/>
                <a:gd name="T64" fmla="*/ 173 w 173"/>
                <a:gd name="T65" fmla="*/ 1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3" h="211">
                  <a:moveTo>
                    <a:pt x="173" y="106"/>
                  </a:moveTo>
                  <a:lnTo>
                    <a:pt x="173" y="106"/>
                  </a:lnTo>
                  <a:lnTo>
                    <a:pt x="172" y="117"/>
                  </a:lnTo>
                  <a:lnTo>
                    <a:pt x="171" y="127"/>
                  </a:lnTo>
                  <a:lnTo>
                    <a:pt x="168" y="138"/>
                  </a:lnTo>
                  <a:lnTo>
                    <a:pt x="163" y="147"/>
                  </a:lnTo>
                  <a:lnTo>
                    <a:pt x="159" y="156"/>
                  </a:lnTo>
                  <a:lnTo>
                    <a:pt x="153" y="165"/>
                  </a:lnTo>
                  <a:lnTo>
                    <a:pt x="148" y="173"/>
                  </a:lnTo>
                  <a:lnTo>
                    <a:pt x="142" y="181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6" y="207"/>
                  </a:lnTo>
                  <a:lnTo>
                    <a:pt x="99" y="209"/>
                  </a:lnTo>
                  <a:lnTo>
                    <a:pt x="93" y="211"/>
                  </a:lnTo>
                  <a:lnTo>
                    <a:pt x="86" y="211"/>
                  </a:lnTo>
                  <a:lnTo>
                    <a:pt x="86" y="211"/>
                  </a:lnTo>
                  <a:lnTo>
                    <a:pt x="80" y="211"/>
                  </a:lnTo>
                  <a:lnTo>
                    <a:pt x="73" y="209"/>
                  </a:lnTo>
                  <a:lnTo>
                    <a:pt x="67" y="207"/>
                  </a:lnTo>
                  <a:lnTo>
                    <a:pt x="59" y="203"/>
                  </a:lnTo>
                  <a:lnTo>
                    <a:pt x="52" y="199"/>
                  </a:lnTo>
                  <a:lnTo>
                    <a:pt x="45" y="194"/>
                  </a:lnTo>
                  <a:lnTo>
                    <a:pt x="38" y="187"/>
                  </a:lnTo>
                  <a:lnTo>
                    <a:pt x="31" y="181"/>
                  </a:lnTo>
                  <a:lnTo>
                    <a:pt x="25" y="173"/>
                  </a:lnTo>
                  <a:lnTo>
                    <a:pt x="19" y="165"/>
                  </a:lnTo>
                  <a:lnTo>
                    <a:pt x="14" y="156"/>
                  </a:lnTo>
                  <a:lnTo>
                    <a:pt x="10" y="147"/>
                  </a:lnTo>
                  <a:lnTo>
                    <a:pt x="5" y="138"/>
                  </a:lnTo>
                  <a:lnTo>
                    <a:pt x="2" y="127"/>
                  </a:lnTo>
                  <a:lnTo>
                    <a:pt x="1" y="11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85"/>
                  </a:lnTo>
                  <a:lnTo>
                    <a:pt x="4" y="65"/>
                  </a:lnTo>
                  <a:lnTo>
                    <a:pt x="6" y="55"/>
                  </a:lnTo>
                  <a:lnTo>
                    <a:pt x="10" y="47"/>
                  </a:lnTo>
                  <a:lnTo>
                    <a:pt x="14" y="39"/>
                  </a:lnTo>
                  <a:lnTo>
                    <a:pt x="18" y="32"/>
                  </a:lnTo>
                  <a:lnTo>
                    <a:pt x="24" y="24"/>
                  </a:lnTo>
                  <a:lnTo>
                    <a:pt x="29" y="19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4" y="5"/>
                  </a:lnTo>
                  <a:lnTo>
                    <a:pt x="64" y="2"/>
                  </a:lnTo>
                  <a:lnTo>
                    <a:pt x="75" y="1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8" y="1"/>
                  </a:lnTo>
                  <a:lnTo>
                    <a:pt x="109" y="2"/>
                  </a:lnTo>
                  <a:lnTo>
                    <a:pt x="120" y="5"/>
                  </a:lnTo>
                  <a:lnTo>
                    <a:pt x="129" y="9"/>
                  </a:lnTo>
                  <a:lnTo>
                    <a:pt x="136" y="13"/>
                  </a:lnTo>
                  <a:lnTo>
                    <a:pt x="144" y="19"/>
                  </a:lnTo>
                  <a:lnTo>
                    <a:pt x="149" y="24"/>
                  </a:lnTo>
                  <a:lnTo>
                    <a:pt x="155" y="32"/>
                  </a:lnTo>
                  <a:lnTo>
                    <a:pt x="159" y="39"/>
                  </a:lnTo>
                  <a:lnTo>
                    <a:pt x="163" y="47"/>
                  </a:lnTo>
                  <a:lnTo>
                    <a:pt x="166" y="55"/>
                  </a:lnTo>
                  <a:lnTo>
                    <a:pt x="169" y="65"/>
                  </a:lnTo>
                  <a:lnTo>
                    <a:pt x="172" y="85"/>
                  </a:lnTo>
                  <a:lnTo>
                    <a:pt x="173" y="106"/>
                  </a:lnTo>
                  <a:lnTo>
                    <a:pt x="17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64"/>
            <p:cNvSpPr>
              <a:spLocks/>
            </p:cNvSpPr>
            <p:nvPr/>
          </p:nvSpPr>
          <p:spPr bwMode="auto">
            <a:xfrm>
              <a:off x="3389495" y="1514484"/>
              <a:ext cx="232682" cy="184128"/>
            </a:xfrm>
            <a:custGeom>
              <a:avLst/>
              <a:gdLst>
                <a:gd name="T0" fmla="*/ 322 w 369"/>
                <a:gd name="T1" fmla="*/ 0 h 292"/>
                <a:gd name="T2" fmla="*/ 333 w 369"/>
                <a:gd name="T3" fmla="*/ 3 h 292"/>
                <a:gd name="T4" fmla="*/ 344 w 369"/>
                <a:gd name="T5" fmla="*/ 9 h 292"/>
                <a:gd name="T6" fmla="*/ 357 w 369"/>
                <a:gd name="T7" fmla="*/ 21 h 292"/>
                <a:gd name="T8" fmla="*/ 366 w 369"/>
                <a:gd name="T9" fmla="*/ 34 h 292"/>
                <a:gd name="T10" fmla="*/ 368 w 369"/>
                <a:gd name="T11" fmla="*/ 44 h 292"/>
                <a:gd name="T12" fmla="*/ 369 w 369"/>
                <a:gd name="T13" fmla="*/ 50 h 292"/>
                <a:gd name="T14" fmla="*/ 369 w 369"/>
                <a:gd name="T15" fmla="*/ 174 h 292"/>
                <a:gd name="T16" fmla="*/ 358 w 369"/>
                <a:gd name="T17" fmla="*/ 195 h 292"/>
                <a:gd name="T18" fmla="*/ 343 w 369"/>
                <a:gd name="T19" fmla="*/ 215 h 292"/>
                <a:gd name="T20" fmla="*/ 322 w 369"/>
                <a:gd name="T21" fmla="*/ 239 h 292"/>
                <a:gd name="T22" fmla="*/ 310 w 369"/>
                <a:gd name="T23" fmla="*/ 250 h 292"/>
                <a:gd name="T24" fmla="*/ 298 w 369"/>
                <a:gd name="T25" fmla="*/ 258 h 292"/>
                <a:gd name="T26" fmla="*/ 272 w 369"/>
                <a:gd name="T27" fmla="*/ 274 h 292"/>
                <a:gd name="T28" fmla="*/ 241 w 369"/>
                <a:gd name="T29" fmla="*/ 284 h 292"/>
                <a:gd name="T30" fmla="*/ 205 w 369"/>
                <a:gd name="T31" fmla="*/ 291 h 292"/>
                <a:gd name="T32" fmla="*/ 184 w 369"/>
                <a:gd name="T33" fmla="*/ 292 h 292"/>
                <a:gd name="T34" fmla="*/ 146 w 369"/>
                <a:gd name="T35" fmla="*/ 289 h 292"/>
                <a:gd name="T36" fmla="*/ 112 w 369"/>
                <a:gd name="T37" fmla="*/ 279 h 292"/>
                <a:gd name="T38" fmla="*/ 83 w 369"/>
                <a:gd name="T39" fmla="*/ 266 h 292"/>
                <a:gd name="T40" fmla="*/ 59 w 369"/>
                <a:gd name="T41" fmla="*/ 250 h 292"/>
                <a:gd name="T42" fmla="*/ 46 w 369"/>
                <a:gd name="T43" fmla="*/ 239 h 292"/>
                <a:gd name="T44" fmla="*/ 35 w 369"/>
                <a:gd name="T45" fmla="*/ 227 h 292"/>
                <a:gd name="T46" fmla="*/ 17 w 369"/>
                <a:gd name="T47" fmla="*/ 204 h 292"/>
                <a:gd name="T48" fmla="*/ 3 w 369"/>
                <a:gd name="T49" fmla="*/ 179 h 292"/>
                <a:gd name="T50" fmla="*/ 0 w 369"/>
                <a:gd name="T51" fmla="*/ 174 h 292"/>
                <a:gd name="T52" fmla="*/ 0 w 369"/>
                <a:gd name="T53" fmla="*/ 50 h 292"/>
                <a:gd name="T54" fmla="*/ 2 w 369"/>
                <a:gd name="T55" fmla="*/ 38 h 292"/>
                <a:gd name="T56" fmla="*/ 6 w 369"/>
                <a:gd name="T57" fmla="*/ 28 h 292"/>
                <a:gd name="T58" fmla="*/ 18 w 369"/>
                <a:gd name="T59" fmla="*/ 14 h 292"/>
                <a:gd name="T60" fmla="*/ 30 w 369"/>
                <a:gd name="T61" fmla="*/ 5 h 292"/>
                <a:gd name="T62" fmla="*/ 47 w 369"/>
                <a:gd name="T6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292">
                  <a:moveTo>
                    <a:pt x="184" y="150"/>
                  </a:moveTo>
                  <a:lnTo>
                    <a:pt x="322" y="0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9" y="5"/>
                  </a:lnTo>
                  <a:lnTo>
                    <a:pt x="344" y="9"/>
                  </a:lnTo>
                  <a:lnTo>
                    <a:pt x="351" y="14"/>
                  </a:lnTo>
                  <a:lnTo>
                    <a:pt x="357" y="21"/>
                  </a:lnTo>
                  <a:lnTo>
                    <a:pt x="364" y="28"/>
                  </a:lnTo>
                  <a:lnTo>
                    <a:pt x="366" y="34"/>
                  </a:lnTo>
                  <a:lnTo>
                    <a:pt x="367" y="38"/>
                  </a:lnTo>
                  <a:lnTo>
                    <a:pt x="368" y="44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9" y="174"/>
                  </a:lnTo>
                  <a:lnTo>
                    <a:pt x="369" y="174"/>
                  </a:lnTo>
                  <a:lnTo>
                    <a:pt x="366" y="179"/>
                  </a:lnTo>
                  <a:lnTo>
                    <a:pt x="358" y="195"/>
                  </a:lnTo>
                  <a:lnTo>
                    <a:pt x="352" y="204"/>
                  </a:lnTo>
                  <a:lnTo>
                    <a:pt x="343" y="215"/>
                  </a:lnTo>
                  <a:lnTo>
                    <a:pt x="334" y="227"/>
                  </a:lnTo>
                  <a:lnTo>
                    <a:pt x="322" y="239"/>
                  </a:lnTo>
                  <a:lnTo>
                    <a:pt x="322" y="143"/>
                  </a:lnTo>
                  <a:lnTo>
                    <a:pt x="310" y="250"/>
                  </a:lnTo>
                  <a:lnTo>
                    <a:pt x="310" y="250"/>
                  </a:lnTo>
                  <a:lnTo>
                    <a:pt x="298" y="258"/>
                  </a:lnTo>
                  <a:lnTo>
                    <a:pt x="286" y="266"/>
                  </a:lnTo>
                  <a:lnTo>
                    <a:pt x="272" y="274"/>
                  </a:lnTo>
                  <a:lnTo>
                    <a:pt x="257" y="279"/>
                  </a:lnTo>
                  <a:lnTo>
                    <a:pt x="241" y="284"/>
                  </a:lnTo>
                  <a:lnTo>
                    <a:pt x="223" y="289"/>
                  </a:lnTo>
                  <a:lnTo>
                    <a:pt x="205" y="291"/>
                  </a:lnTo>
                  <a:lnTo>
                    <a:pt x="184" y="292"/>
                  </a:lnTo>
                  <a:lnTo>
                    <a:pt x="184" y="292"/>
                  </a:lnTo>
                  <a:lnTo>
                    <a:pt x="164" y="291"/>
                  </a:lnTo>
                  <a:lnTo>
                    <a:pt x="146" y="289"/>
                  </a:lnTo>
                  <a:lnTo>
                    <a:pt x="128" y="284"/>
                  </a:lnTo>
                  <a:lnTo>
                    <a:pt x="112" y="279"/>
                  </a:lnTo>
                  <a:lnTo>
                    <a:pt x="97" y="272"/>
                  </a:lnTo>
                  <a:lnTo>
                    <a:pt x="83" y="266"/>
                  </a:lnTo>
                  <a:lnTo>
                    <a:pt x="70" y="258"/>
                  </a:lnTo>
                  <a:lnTo>
                    <a:pt x="59" y="250"/>
                  </a:lnTo>
                  <a:lnTo>
                    <a:pt x="46" y="142"/>
                  </a:lnTo>
                  <a:lnTo>
                    <a:pt x="46" y="239"/>
                  </a:lnTo>
                  <a:lnTo>
                    <a:pt x="46" y="239"/>
                  </a:lnTo>
                  <a:lnTo>
                    <a:pt x="35" y="227"/>
                  </a:lnTo>
                  <a:lnTo>
                    <a:pt x="24" y="215"/>
                  </a:lnTo>
                  <a:lnTo>
                    <a:pt x="17" y="204"/>
                  </a:lnTo>
                  <a:lnTo>
                    <a:pt x="10" y="195"/>
                  </a:lnTo>
                  <a:lnTo>
                    <a:pt x="3" y="17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" y="44"/>
                  </a:lnTo>
                  <a:lnTo>
                    <a:pt x="2" y="38"/>
                  </a:lnTo>
                  <a:lnTo>
                    <a:pt x="3" y="34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8" y="14"/>
                  </a:lnTo>
                  <a:lnTo>
                    <a:pt x="24" y="9"/>
                  </a:lnTo>
                  <a:lnTo>
                    <a:pt x="30" y="5"/>
                  </a:lnTo>
                  <a:lnTo>
                    <a:pt x="36" y="3"/>
                  </a:lnTo>
                  <a:lnTo>
                    <a:pt x="47" y="0"/>
                  </a:lnTo>
                  <a:lnTo>
                    <a:pt x="184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5"/>
            <p:cNvSpPr>
              <a:spLocks/>
            </p:cNvSpPr>
            <p:nvPr/>
          </p:nvSpPr>
          <p:spPr bwMode="auto">
            <a:xfrm>
              <a:off x="3426699" y="1498089"/>
              <a:ext cx="158275" cy="101523"/>
            </a:xfrm>
            <a:custGeom>
              <a:avLst/>
              <a:gdLst>
                <a:gd name="T0" fmla="*/ 173 w 251"/>
                <a:gd name="T1" fmla="*/ 0 h 161"/>
                <a:gd name="T2" fmla="*/ 251 w 251"/>
                <a:gd name="T3" fmla="*/ 22 h 161"/>
                <a:gd name="T4" fmla="*/ 125 w 251"/>
                <a:gd name="T5" fmla="*/ 161 h 161"/>
                <a:gd name="T6" fmla="*/ 0 w 251"/>
                <a:gd name="T7" fmla="*/ 22 h 161"/>
                <a:gd name="T8" fmla="*/ 78 w 251"/>
                <a:gd name="T9" fmla="*/ 0 h 161"/>
                <a:gd name="T10" fmla="*/ 95 w 251"/>
                <a:gd name="T11" fmla="*/ 95 h 161"/>
                <a:gd name="T12" fmla="*/ 125 w 251"/>
                <a:gd name="T13" fmla="*/ 10 h 161"/>
                <a:gd name="T14" fmla="*/ 150 w 251"/>
                <a:gd name="T15" fmla="*/ 95 h 161"/>
                <a:gd name="T16" fmla="*/ 173 w 251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61">
                  <a:moveTo>
                    <a:pt x="173" y="0"/>
                  </a:moveTo>
                  <a:lnTo>
                    <a:pt x="251" y="22"/>
                  </a:lnTo>
                  <a:lnTo>
                    <a:pt x="125" y="161"/>
                  </a:lnTo>
                  <a:lnTo>
                    <a:pt x="0" y="22"/>
                  </a:lnTo>
                  <a:lnTo>
                    <a:pt x="78" y="0"/>
                  </a:lnTo>
                  <a:lnTo>
                    <a:pt x="95" y="95"/>
                  </a:lnTo>
                  <a:lnTo>
                    <a:pt x="125" y="10"/>
                  </a:lnTo>
                  <a:lnTo>
                    <a:pt x="150" y="95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3684604" y="1651949"/>
              <a:ext cx="108459" cy="133052"/>
            </a:xfrm>
            <a:custGeom>
              <a:avLst/>
              <a:gdLst>
                <a:gd name="T0" fmla="*/ 172 w 172"/>
                <a:gd name="T1" fmla="*/ 105 h 211"/>
                <a:gd name="T2" fmla="*/ 169 w 172"/>
                <a:gd name="T3" fmla="*/ 127 h 211"/>
                <a:gd name="T4" fmla="*/ 163 w 172"/>
                <a:gd name="T5" fmla="*/ 146 h 211"/>
                <a:gd name="T6" fmla="*/ 153 w 172"/>
                <a:gd name="T7" fmla="*/ 165 h 211"/>
                <a:gd name="T8" fmla="*/ 140 w 172"/>
                <a:gd name="T9" fmla="*/ 180 h 211"/>
                <a:gd name="T10" fmla="*/ 127 w 172"/>
                <a:gd name="T11" fmla="*/ 193 h 211"/>
                <a:gd name="T12" fmla="*/ 112 w 172"/>
                <a:gd name="T13" fmla="*/ 203 h 211"/>
                <a:gd name="T14" fmla="*/ 98 w 172"/>
                <a:gd name="T15" fmla="*/ 209 h 211"/>
                <a:gd name="T16" fmla="*/ 85 w 172"/>
                <a:gd name="T17" fmla="*/ 211 h 211"/>
                <a:gd name="T18" fmla="*/ 80 w 172"/>
                <a:gd name="T19" fmla="*/ 211 h 211"/>
                <a:gd name="T20" fmla="*/ 66 w 172"/>
                <a:gd name="T21" fmla="*/ 207 h 211"/>
                <a:gd name="T22" fmla="*/ 52 w 172"/>
                <a:gd name="T23" fmla="*/ 198 h 211"/>
                <a:gd name="T24" fmla="*/ 38 w 172"/>
                <a:gd name="T25" fmla="*/ 187 h 211"/>
                <a:gd name="T26" fmla="*/ 25 w 172"/>
                <a:gd name="T27" fmla="*/ 173 h 211"/>
                <a:gd name="T28" fmla="*/ 13 w 172"/>
                <a:gd name="T29" fmla="*/ 156 h 211"/>
                <a:gd name="T30" fmla="*/ 5 w 172"/>
                <a:gd name="T31" fmla="*/ 137 h 211"/>
                <a:gd name="T32" fmla="*/ 0 w 172"/>
                <a:gd name="T33" fmla="*/ 116 h 211"/>
                <a:gd name="T34" fmla="*/ 0 w 172"/>
                <a:gd name="T35" fmla="*/ 105 h 211"/>
                <a:gd name="T36" fmla="*/ 3 w 172"/>
                <a:gd name="T37" fmla="*/ 64 h 211"/>
                <a:gd name="T38" fmla="*/ 9 w 172"/>
                <a:gd name="T39" fmla="*/ 47 h 211"/>
                <a:gd name="T40" fmla="*/ 17 w 172"/>
                <a:gd name="T41" fmla="*/ 31 h 211"/>
                <a:gd name="T42" fmla="*/ 29 w 172"/>
                <a:gd name="T43" fmla="*/ 18 h 211"/>
                <a:gd name="T44" fmla="*/ 44 w 172"/>
                <a:gd name="T45" fmla="*/ 8 h 211"/>
                <a:gd name="T46" fmla="*/ 62 w 172"/>
                <a:gd name="T47" fmla="*/ 3 h 211"/>
                <a:gd name="T48" fmla="*/ 85 w 172"/>
                <a:gd name="T49" fmla="*/ 0 h 211"/>
                <a:gd name="T50" fmla="*/ 98 w 172"/>
                <a:gd name="T51" fmla="*/ 0 h 211"/>
                <a:gd name="T52" fmla="*/ 119 w 172"/>
                <a:gd name="T53" fmla="*/ 5 h 211"/>
                <a:gd name="T54" fmla="*/ 136 w 172"/>
                <a:gd name="T55" fmla="*/ 12 h 211"/>
                <a:gd name="T56" fmla="*/ 149 w 172"/>
                <a:gd name="T57" fmla="*/ 24 h 211"/>
                <a:gd name="T58" fmla="*/ 159 w 172"/>
                <a:gd name="T59" fmla="*/ 38 h 211"/>
                <a:gd name="T60" fmla="*/ 165 w 172"/>
                <a:gd name="T61" fmla="*/ 56 h 211"/>
                <a:gd name="T62" fmla="*/ 170 w 172"/>
                <a:gd name="T63" fmla="*/ 85 h 211"/>
                <a:gd name="T64" fmla="*/ 172 w 172"/>
                <a:gd name="T6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11">
                  <a:moveTo>
                    <a:pt x="172" y="105"/>
                  </a:moveTo>
                  <a:lnTo>
                    <a:pt x="172" y="105"/>
                  </a:lnTo>
                  <a:lnTo>
                    <a:pt x="172" y="116"/>
                  </a:lnTo>
                  <a:lnTo>
                    <a:pt x="169" y="127"/>
                  </a:lnTo>
                  <a:lnTo>
                    <a:pt x="166" y="137"/>
                  </a:lnTo>
                  <a:lnTo>
                    <a:pt x="163" y="146"/>
                  </a:lnTo>
                  <a:lnTo>
                    <a:pt x="159" y="156"/>
                  </a:lnTo>
                  <a:lnTo>
                    <a:pt x="153" y="165"/>
                  </a:lnTo>
                  <a:lnTo>
                    <a:pt x="147" y="173"/>
                  </a:lnTo>
                  <a:lnTo>
                    <a:pt x="140" y="180"/>
                  </a:lnTo>
                  <a:lnTo>
                    <a:pt x="134" y="187"/>
                  </a:lnTo>
                  <a:lnTo>
                    <a:pt x="127" y="193"/>
                  </a:lnTo>
                  <a:lnTo>
                    <a:pt x="120" y="198"/>
                  </a:lnTo>
                  <a:lnTo>
                    <a:pt x="112" y="203"/>
                  </a:lnTo>
                  <a:lnTo>
                    <a:pt x="106" y="207"/>
                  </a:lnTo>
                  <a:lnTo>
                    <a:pt x="98" y="209"/>
                  </a:lnTo>
                  <a:lnTo>
                    <a:pt x="92" y="211"/>
                  </a:lnTo>
                  <a:lnTo>
                    <a:pt x="85" y="211"/>
                  </a:lnTo>
                  <a:lnTo>
                    <a:pt x="85" y="211"/>
                  </a:lnTo>
                  <a:lnTo>
                    <a:pt x="80" y="211"/>
                  </a:lnTo>
                  <a:lnTo>
                    <a:pt x="73" y="209"/>
                  </a:lnTo>
                  <a:lnTo>
                    <a:pt x="66" y="207"/>
                  </a:lnTo>
                  <a:lnTo>
                    <a:pt x="59" y="203"/>
                  </a:lnTo>
                  <a:lnTo>
                    <a:pt x="52" y="198"/>
                  </a:lnTo>
                  <a:lnTo>
                    <a:pt x="44" y="193"/>
                  </a:lnTo>
                  <a:lnTo>
                    <a:pt x="38" y="187"/>
                  </a:lnTo>
                  <a:lnTo>
                    <a:pt x="31" y="180"/>
                  </a:lnTo>
                  <a:lnTo>
                    <a:pt x="25" y="173"/>
                  </a:lnTo>
                  <a:lnTo>
                    <a:pt x="18" y="165"/>
                  </a:lnTo>
                  <a:lnTo>
                    <a:pt x="13" y="156"/>
                  </a:lnTo>
                  <a:lnTo>
                    <a:pt x="8" y="146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16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1" y="85"/>
                  </a:lnTo>
                  <a:lnTo>
                    <a:pt x="3" y="64"/>
                  </a:lnTo>
                  <a:lnTo>
                    <a:pt x="6" y="56"/>
                  </a:lnTo>
                  <a:lnTo>
                    <a:pt x="9" y="47"/>
                  </a:lnTo>
                  <a:lnTo>
                    <a:pt x="13" y="38"/>
                  </a:lnTo>
                  <a:lnTo>
                    <a:pt x="17" y="31"/>
                  </a:lnTo>
                  <a:lnTo>
                    <a:pt x="22" y="24"/>
                  </a:lnTo>
                  <a:lnTo>
                    <a:pt x="29" y="18"/>
                  </a:lnTo>
                  <a:lnTo>
                    <a:pt x="35" y="12"/>
                  </a:lnTo>
                  <a:lnTo>
                    <a:pt x="44" y="8"/>
                  </a:lnTo>
                  <a:lnTo>
                    <a:pt x="53" y="5"/>
                  </a:lnTo>
                  <a:lnTo>
                    <a:pt x="62" y="3"/>
                  </a:lnTo>
                  <a:lnTo>
                    <a:pt x="7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09" y="3"/>
                  </a:lnTo>
                  <a:lnTo>
                    <a:pt x="119" y="5"/>
                  </a:lnTo>
                  <a:lnTo>
                    <a:pt x="127" y="8"/>
                  </a:lnTo>
                  <a:lnTo>
                    <a:pt x="136" y="12"/>
                  </a:lnTo>
                  <a:lnTo>
                    <a:pt x="142" y="18"/>
                  </a:lnTo>
                  <a:lnTo>
                    <a:pt x="149" y="24"/>
                  </a:lnTo>
                  <a:lnTo>
                    <a:pt x="154" y="31"/>
                  </a:lnTo>
                  <a:lnTo>
                    <a:pt x="159" y="38"/>
                  </a:lnTo>
                  <a:lnTo>
                    <a:pt x="162" y="47"/>
                  </a:lnTo>
                  <a:lnTo>
                    <a:pt x="165" y="56"/>
                  </a:lnTo>
                  <a:lnTo>
                    <a:pt x="168" y="64"/>
                  </a:lnTo>
                  <a:lnTo>
                    <a:pt x="170" y="85"/>
                  </a:lnTo>
                  <a:lnTo>
                    <a:pt x="172" y="105"/>
                  </a:lnTo>
                  <a:lnTo>
                    <a:pt x="17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7"/>
            <p:cNvSpPr>
              <a:spLocks/>
            </p:cNvSpPr>
            <p:nvPr/>
          </p:nvSpPr>
          <p:spPr bwMode="auto">
            <a:xfrm>
              <a:off x="3622177" y="1800765"/>
              <a:ext cx="232682" cy="184128"/>
            </a:xfrm>
            <a:custGeom>
              <a:avLst/>
              <a:gdLst>
                <a:gd name="T0" fmla="*/ 369 w 369"/>
                <a:gd name="T1" fmla="*/ 51 h 292"/>
                <a:gd name="T2" fmla="*/ 369 w 369"/>
                <a:gd name="T3" fmla="*/ 174 h 292"/>
                <a:gd name="T4" fmla="*/ 358 w 369"/>
                <a:gd name="T5" fmla="*/ 196 h 292"/>
                <a:gd name="T6" fmla="*/ 344 w 369"/>
                <a:gd name="T7" fmla="*/ 216 h 292"/>
                <a:gd name="T8" fmla="*/ 322 w 369"/>
                <a:gd name="T9" fmla="*/ 240 h 292"/>
                <a:gd name="T10" fmla="*/ 309 w 369"/>
                <a:gd name="T11" fmla="*/ 251 h 292"/>
                <a:gd name="T12" fmla="*/ 299 w 369"/>
                <a:gd name="T13" fmla="*/ 258 h 292"/>
                <a:gd name="T14" fmla="*/ 273 w 369"/>
                <a:gd name="T15" fmla="*/ 274 h 292"/>
                <a:gd name="T16" fmla="*/ 241 w 369"/>
                <a:gd name="T17" fmla="*/ 285 h 292"/>
                <a:gd name="T18" fmla="*/ 205 w 369"/>
                <a:gd name="T19" fmla="*/ 292 h 292"/>
                <a:gd name="T20" fmla="*/ 184 w 369"/>
                <a:gd name="T21" fmla="*/ 292 h 292"/>
                <a:gd name="T22" fmla="*/ 145 w 369"/>
                <a:gd name="T23" fmla="*/ 289 h 292"/>
                <a:gd name="T24" fmla="*/ 112 w 369"/>
                <a:gd name="T25" fmla="*/ 280 h 292"/>
                <a:gd name="T26" fmla="*/ 82 w 369"/>
                <a:gd name="T27" fmla="*/ 266 h 292"/>
                <a:gd name="T28" fmla="*/ 59 w 369"/>
                <a:gd name="T29" fmla="*/ 250 h 292"/>
                <a:gd name="T30" fmla="*/ 47 w 369"/>
                <a:gd name="T31" fmla="*/ 239 h 292"/>
                <a:gd name="T32" fmla="*/ 35 w 369"/>
                <a:gd name="T33" fmla="*/ 227 h 292"/>
                <a:gd name="T34" fmla="*/ 18 w 369"/>
                <a:gd name="T35" fmla="*/ 205 h 292"/>
                <a:gd name="T36" fmla="*/ 2 w 369"/>
                <a:gd name="T37" fmla="*/ 180 h 292"/>
                <a:gd name="T38" fmla="*/ 0 w 369"/>
                <a:gd name="T39" fmla="*/ 174 h 292"/>
                <a:gd name="T40" fmla="*/ 0 w 369"/>
                <a:gd name="T41" fmla="*/ 51 h 292"/>
                <a:gd name="T42" fmla="*/ 1 w 369"/>
                <a:gd name="T43" fmla="*/ 39 h 292"/>
                <a:gd name="T44" fmla="*/ 6 w 369"/>
                <a:gd name="T45" fmla="*/ 29 h 292"/>
                <a:gd name="T46" fmla="*/ 18 w 369"/>
                <a:gd name="T47" fmla="*/ 14 h 292"/>
                <a:gd name="T48" fmla="*/ 31 w 369"/>
                <a:gd name="T49" fmla="*/ 7 h 292"/>
                <a:gd name="T50" fmla="*/ 47 w 369"/>
                <a:gd name="T51" fmla="*/ 0 h 292"/>
                <a:gd name="T52" fmla="*/ 322 w 369"/>
                <a:gd name="T53" fmla="*/ 0 h 292"/>
                <a:gd name="T54" fmla="*/ 333 w 369"/>
                <a:gd name="T55" fmla="*/ 3 h 292"/>
                <a:gd name="T56" fmla="*/ 344 w 369"/>
                <a:gd name="T57" fmla="*/ 10 h 292"/>
                <a:gd name="T58" fmla="*/ 358 w 369"/>
                <a:gd name="T59" fmla="*/ 21 h 292"/>
                <a:gd name="T60" fmla="*/ 366 w 369"/>
                <a:gd name="T61" fmla="*/ 34 h 292"/>
                <a:gd name="T62" fmla="*/ 369 w 369"/>
                <a:gd name="T63" fmla="*/ 44 h 292"/>
                <a:gd name="T64" fmla="*/ 369 w 369"/>
                <a:gd name="T65" fmla="*/ 5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9" h="292">
                  <a:moveTo>
                    <a:pt x="369" y="51"/>
                  </a:moveTo>
                  <a:lnTo>
                    <a:pt x="369" y="51"/>
                  </a:lnTo>
                  <a:lnTo>
                    <a:pt x="369" y="174"/>
                  </a:lnTo>
                  <a:lnTo>
                    <a:pt x="369" y="174"/>
                  </a:lnTo>
                  <a:lnTo>
                    <a:pt x="367" y="181"/>
                  </a:lnTo>
                  <a:lnTo>
                    <a:pt x="358" y="196"/>
                  </a:lnTo>
                  <a:lnTo>
                    <a:pt x="352" y="205"/>
                  </a:lnTo>
                  <a:lnTo>
                    <a:pt x="344" y="216"/>
                  </a:lnTo>
                  <a:lnTo>
                    <a:pt x="334" y="228"/>
                  </a:lnTo>
                  <a:lnTo>
                    <a:pt x="322" y="240"/>
                  </a:lnTo>
                  <a:lnTo>
                    <a:pt x="322" y="144"/>
                  </a:lnTo>
                  <a:lnTo>
                    <a:pt x="309" y="251"/>
                  </a:lnTo>
                  <a:lnTo>
                    <a:pt x="309" y="251"/>
                  </a:lnTo>
                  <a:lnTo>
                    <a:pt x="299" y="258"/>
                  </a:lnTo>
                  <a:lnTo>
                    <a:pt x="286" y="267"/>
                  </a:lnTo>
                  <a:lnTo>
                    <a:pt x="273" y="274"/>
                  </a:lnTo>
                  <a:lnTo>
                    <a:pt x="258" y="280"/>
                  </a:lnTo>
                  <a:lnTo>
                    <a:pt x="241" y="285"/>
                  </a:lnTo>
                  <a:lnTo>
                    <a:pt x="224" y="289"/>
                  </a:lnTo>
                  <a:lnTo>
                    <a:pt x="205" y="292"/>
                  </a:lnTo>
                  <a:lnTo>
                    <a:pt x="184" y="292"/>
                  </a:lnTo>
                  <a:lnTo>
                    <a:pt x="184" y="292"/>
                  </a:lnTo>
                  <a:lnTo>
                    <a:pt x="165" y="292"/>
                  </a:lnTo>
                  <a:lnTo>
                    <a:pt x="145" y="289"/>
                  </a:lnTo>
                  <a:lnTo>
                    <a:pt x="128" y="285"/>
                  </a:lnTo>
                  <a:lnTo>
                    <a:pt x="112" y="280"/>
                  </a:lnTo>
                  <a:lnTo>
                    <a:pt x="97" y="274"/>
                  </a:lnTo>
                  <a:lnTo>
                    <a:pt x="82" y="266"/>
                  </a:lnTo>
                  <a:lnTo>
                    <a:pt x="71" y="258"/>
                  </a:lnTo>
                  <a:lnTo>
                    <a:pt x="59" y="250"/>
                  </a:lnTo>
                  <a:lnTo>
                    <a:pt x="47" y="143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35" y="227"/>
                  </a:lnTo>
                  <a:lnTo>
                    <a:pt x="25" y="216"/>
                  </a:lnTo>
                  <a:lnTo>
                    <a:pt x="18" y="205"/>
                  </a:lnTo>
                  <a:lnTo>
                    <a:pt x="11" y="195"/>
                  </a:lnTo>
                  <a:lnTo>
                    <a:pt x="2" y="180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6" y="29"/>
                  </a:lnTo>
                  <a:lnTo>
                    <a:pt x="11" y="21"/>
                  </a:lnTo>
                  <a:lnTo>
                    <a:pt x="18" y="14"/>
                  </a:lnTo>
                  <a:lnTo>
                    <a:pt x="25" y="10"/>
                  </a:lnTo>
                  <a:lnTo>
                    <a:pt x="31" y="7"/>
                  </a:lnTo>
                  <a:lnTo>
                    <a:pt x="36" y="3"/>
                  </a:lnTo>
                  <a:lnTo>
                    <a:pt x="47" y="0"/>
                  </a:lnTo>
                  <a:lnTo>
                    <a:pt x="184" y="150"/>
                  </a:lnTo>
                  <a:lnTo>
                    <a:pt x="322" y="0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9" y="7"/>
                  </a:lnTo>
                  <a:lnTo>
                    <a:pt x="344" y="10"/>
                  </a:lnTo>
                  <a:lnTo>
                    <a:pt x="352" y="14"/>
                  </a:lnTo>
                  <a:lnTo>
                    <a:pt x="358" y="21"/>
                  </a:lnTo>
                  <a:lnTo>
                    <a:pt x="364" y="29"/>
                  </a:lnTo>
                  <a:lnTo>
                    <a:pt x="366" y="34"/>
                  </a:lnTo>
                  <a:lnTo>
                    <a:pt x="368" y="39"/>
                  </a:lnTo>
                  <a:lnTo>
                    <a:pt x="369" y="44"/>
                  </a:lnTo>
                  <a:lnTo>
                    <a:pt x="369" y="51"/>
                  </a:lnTo>
                  <a:lnTo>
                    <a:pt x="369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68"/>
            <p:cNvSpPr>
              <a:spLocks/>
            </p:cNvSpPr>
            <p:nvPr/>
          </p:nvSpPr>
          <p:spPr bwMode="auto">
            <a:xfrm>
              <a:off x="3660011" y="1785001"/>
              <a:ext cx="157013" cy="100892"/>
            </a:xfrm>
            <a:custGeom>
              <a:avLst/>
              <a:gdLst>
                <a:gd name="T0" fmla="*/ 249 w 249"/>
                <a:gd name="T1" fmla="*/ 22 h 160"/>
                <a:gd name="T2" fmla="*/ 124 w 249"/>
                <a:gd name="T3" fmla="*/ 160 h 160"/>
                <a:gd name="T4" fmla="*/ 0 w 249"/>
                <a:gd name="T5" fmla="*/ 22 h 160"/>
                <a:gd name="T6" fmla="*/ 77 w 249"/>
                <a:gd name="T7" fmla="*/ 0 h 160"/>
                <a:gd name="T8" fmla="*/ 94 w 249"/>
                <a:gd name="T9" fmla="*/ 95 h 160"/>
                <a:gd name="T10" fmla="*/ 124 w 249"/>
                <a:gd name="T11" fmla="*/ 9 h 160"/>
                <a:gd name="T12" fmla="*/ 149 w 249"/>
                <a:gd name="T13" fmla="*/ 95 h 160"/>
                <a:gd name="T14" fmla="*/ 173 w 249"/>
                <a:gd name="T15" fmla="*/ 0 h 160"/>
                <a:gd name="T16" fmla="*/ 249 w 249"/>
                <a:gd name="T17" fmla="*/ 2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160">
                  <a:moveTo>
                    <a:pt x="249" y="22"/>
                  </a:moveTo>
                  <a:lnTo>
                    <a:pt x="124" y="160"/>
                  </a:lnTo>
                  <a:lnTo>
                    <a:pt x="0" y="22"/>
                  </a:lnTo>
                  <a:lnTo>
                    <a:pt x="77" y="0"/>
                  </a:lnTo>
                  <a:lnTo>
                    <a:pt x="94" y="95"/>
                  </a:lnTo>
                  <a:lnTo>
                    <a:pt x="124" y="9"/>
                  </a:lnTo>
                  <a:lnTo>
                    <a:pt x="149" y="95"/>
                  </a:lnTo>
                  <a:lnTo>
                    <a:pt x="173" y="0"/>
                  </a:lnTo>
                  <a:lnTo>
                    <a:pt x="24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69"/>
            <p:cNvSpPr>
              <a:spLocks/>
            </p:cNvSpPr>
            <p:nvPr/>
          </p:nvSpPr>
          <p:spPr bwMode="auto">
            <a:xfrm>
              <a:off x="3218609" y="1648797"/>
              <a:ext cx="108459" cy="133052"/>
            </a:xfrm>
            <a:custGeom>
              <a:avLst/>
              <a:gdLst>
                <a:gd name="T0" fmla="*/ 172 w 172"/>
                <a:gd name="T1" fmla="*/ 105 h 211"/>
                <a:gd name="T2" fmla="*/ 170 w 172"/>
                <a:gd name="T3" fmla="*/ 126 h 211"/>
                <a:gd name="T4" fmla="*/ 164 w 172"/>
                <a:gd name="T5" fmla="*/ 146 h 211"/>
                <a:gd name="T6" fmla="*/ 154 w 172"/>
                <a:gd name="T7" fmla="*/ 164 h 211"/>
                <a:gd name="T8" fmla="*/ 142 w 172"/>
                <a:gd name="T9" fmla="*/ 179 h 211"/>
                <a:gd name="T10" fmla="*/ 128 w 172"/>
                <a:gd name="T11" fmla="*/ 192 h 211"/>
                <a:gd name="T12" fmla="*/ 114 w 172"/>
                <a:gd name="T13" fmla="*/ 202 h 211"/>
                <a:gd name="T14" fmla="*/ 100 w 172"/>
                <a:gd name="T15" fmla="*/ 209 h 211"/>
                <a:gd name="T16" fmla="*/ 87 w 172"/>
                <a:gd name="T17" fmla="*/ 211 h 211"/>
                <a:gd name="T18" fmla="*/ 80 w 172"/>
                <a:gd name="T19" fmla="*/ 210 h 211"/>
                <a:gd name="T20" fmla="*/ 66 w 172"/>
                <a:gd name="T21" fmla="*/ 206 h 211"/>
                <a:gd name="T22" fmla="*/ 52 w 172"/>
                <a:gd name="T23" fmla="*/ 198 h 211"/>
                <a:gd name="T24" fmla="*/ 38 w 172"/>
                <a:gd name="T25" fmla="*/ 187 h 211"/>
                <a:gd name="T26" fmla="*/ 25 w 172"/>
                <a:gd name="T27" fmla="*/ 172 h 211"/>
                <a:gd name="T28" fmla="*/ 13 w 172"/>
                <a:gd name="T29" fmla="*/ 156 h 211"/>
                <a:gd name="T30" fmla="*/ 6 w 172"/>
                <a:gd name="T31" fmla="*/ 136 h 211"/>
                <a:gd name="T32" fmla="*/ 0 w 172"/>
                <a:gd name="T33" fmla="*/ 116 h 211"/>
                <a:gd name="T34" fmla="*/ 0 w 172"/>
                <a:gd name="T35" fmla="*/ 105 h 211"/>
                <a:gd name="T36" fmla="*/ 5 w 172"/>
                <a:gd name="T37" fmla="*/ 64 h 211"/>
                <a:gd name="T38" fmla="*/ 10 w 172"/>
                <a:gd name="T39" fmla="*/ 46 h 211"/>
                <a:gd name="T40" fmla="*/ 18 w 172"/>
                <a:gd name="T41" fmla="*/ 30 h 211"/>
                <a:gd name="T42" fmla="*/ 29 w 172"/>
                <a:gd name="T43" fmla="*/ 17 h 211"/>
                <a:gd name="T44" fmla="*/ 45 w 172"/>
                <a:gd name="T45" fmla="*/ 8 h 211"/>
                <a:gd name="T46" fmla="*/ 63 w 172"/>
                <a:gd name="T47" fmla="*/ 2 h 211"/>
                <a:gd name="T48" fmla="*/ 87 w 172"/>
                <a:gd name="T49" fmla="*/ 0 h 211"/>
                <a:gd name="T50" fmla="*/ 99 w 172"/>
                <a:gd name="T51" fmla="*/ 0 h 211"/>
                <a:gd name="T52" fmla="*/ 119 w 172"/>
                <a:gd name="T53" fmla="*/ 4 h 211"/>
                <a:gd name="T54" fmla="*/ 137 w 172"/>
                <a:gd name="T55" fmla="*/ 12 h 211"/>
                <a:gd name="T56" fmla="*/ 149 w 172"/>
                <a:gd name="T57" fmla="*/ 24 h 211"/>
                <a:gd name="T58" fmla="*/ 159 w 172"/>
                <a:gd name="T59" fmla="*/ 38 h 211"/>
                <a:gd name="T60" fmla="*/ 166 w 172"/>
                <a:gd name="T61" fmla="*/ 55 h 211"/>
                <a:gd name="T62" fmla="*/ 172 w 172"/>
                <a:gd name="T63" fmla="*/ 84 h 211"/>
                <a:gd name="T64" fmla="*/ 172 w 172"/>
                <a:gd name="T6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11">
                  <a:moveTo>
                    <a:pt x="172" y="105"/>
                  </a:moveTo>
                  <a:lnTo>
                    <a:pt x="172" y="105"/>
                  </a:lnTo>
                  <a:lnTo>
                    <a:pt x="172" y="116"/>
                  </a:lnTo>
                  <a:lnTo>
                    <a:pt x="170" y="126"/>
                  </a:lnTo>
                  <a:lnTo>
                    <a:pt x="168" y="136"/>
                  </a:lnTo>
                  <a:lnTo>
                    <a:pt x="164" y="146"/>
                  </a:lnTo>
                  <a:lnTo>
                    <a:pt x="159" y="156"/>
                  </a:lnTo>
                  <a:lnTo>
                    <a:pt x="154" y="164"/>
                  </a:lnTo>
                  <a:lnTo>
                    <a:pt x="147" y="172"/>
                  </a:lnTo>
                  <a:lnTo>
                    <a:pt x="142" y="179"/>
                  </a:lnTo>
                  <a:lnTo>
                    <a:pt x="134" y="187"/>
                  </a:lnTo>
                  <a:lnTo>
                    <a:pt x="128" y="192"/>
                  </a:lnTo>
                  <a:lnTo>
                    <a:pt x="120" y="198"/>
                  </a:lnTo>
                  <a:lnTo>
                    <a:pt x="114" y="202"/>
                  </a:lnTo>
                  <a:lnTo>
                    <a:pt x="106" y="206"/>
                  </a:lnTo>
                  <a:lnTo>
                    <a:pt x="100" y="209"/>
                  </a:lnTo>
                  <a:lnTo>
                    <a:pt x="92" y="210"/>
                  </a:lnTo>
                  <a:lnTo>
                    <a:pt x="87" y="211"/>
                  </a:lnTo>
                  <a:lnTo>
                    <a:pt x="87" y="211"/>
                  </a:lnTo>
                  <a:lnTo>
                    <a:pt x="80" y="210"/>
                  </a:lnTo>
                  <a:lnTo>
                    <a:pt x="74" y="209"/>
                  </a:lnTo>
                  <a:lnTo>
                    <a:pt x="66" y="206"/>
                  </a:lnTo>
                  <a:lnTo>
                    <a:pt x="60" y="202"/>
                  </a:lnTo>
                  <a:lnTo>
                    <a:pt x="52" y="198"/>
                  </a:lnTo>
                  <a:lnTo>
                    <a:pt x="45" y="192"/>
                  </a:lnTo>
                  <a:lnTo>
                    <a:pt x="38" y="187"/>
                  </a:lnTo>
                  <a:lnTo>
                    <a:pt x="32" y="179"/>
                  </a:lnTo>
                  <a:lnTo>
                    <a:pt x="25" y="172"/>
                  </a:lnTo>
                  <a:lnTo>
                    <a:pt x="19" y="164"/>
                  </a:lnTo>
                  <a:lnTo>
                    <a:pt x="13" y="156"/>
                  </a:lnTo>
                  <a:lnTo>
                    <a:pt x="9" y="146"/>
                  </a:lnTo>
                  <a:lnTo>
                    <a:pt x="6" y="136"/>
                  </a:lnTo>
                  <a:lnTo>
                    <a:pt x="2" y="126"/>
                  </a:lnTo>
                  <a:lnTo>
                    <a:pt x="0" y="116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1" y="84"/>
                  </a:lnTo>
                  <a:lnTo>
                    <a:pt x="5" y="64"/>
                  </a:lnTo>
                  <a:lnTo>
                    <a:pt x="7" y="55"/>
                  </a:lnTo>
                  <a:lnTo>
                    <a:pt x="10" y="46"/>
                  </a:lnTo>
                  <a:lnTo>
                    <a:pt x="13" y="38"/>
                  </a:lnTo>
                  <a:lnTo>
                    <a:pt x="18" y="30"/>
                  </a:lnTo>
                  <a:lnTo>
                    <a:pt x="23" y="24"/>
                  </a:lnTo>
                  <a:lnTo>
                    <a:pt x="29" y="17"/>
                  </a:lnTo>
                  <a:lnTo>
                    <a:pt x="37" y="12"/>
                  </a:lnTo>
                  <a:lnTo>
                    <a:pt x="45" y="8"/>
                  </a:lnTo>
                  <a:lnTo>
                    <a:pt x="53" y="4"/>
                  </a:lnTo>
                  <a:lnTo>
                    <a:pt x="63" y="2"/>
                  </a:lnTo>
                  <a:lnTo>
                    <a:pt x="74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09" y="2"/>
                  </a:lnTo>
                  <a:lnTo>
                    <a:pt x="119" y="4"/>
                  </a:lnTo>
                  <a:lnTo>
                    <a:pt x="128" y="8"/>
                  </a:lnTo>
                  <a:lnTo>
                    <a:pt x="137" y="12"/>
                  </a:lnTo>
                  <a:lnTo>
                    <a:pt x="143" y="17"/>
                  </a:lnTo>
                  <a:lnTo>
                    <a:pt x="149" y="24"/>
                  </a:lnTo>
                  <a:lnTo>
                    <a:pt x="155" y="30"/>
                  </a:lnTo>
                  <a:lnTo>
                    <a:pt x="159" y="38"/>
                  </a:lnTo>
                  <a:lnTo>
                    <a:pt x="164" y="46"/>
                  </a:lnTo>
                  <a:lnTo>
                    <a:pt x="166" y="55"/>
                  </a:lnTo>
                  <a:lnTo>
                    <a:pt x="169" y="64"/>
                  </a:lnTo>
                  <a:lnTo>
                    <a:pt x="172" y="84"/>
                  </a:lnTo>
                  <a:lnTo>
                    <a:pt x="172" y="105"/>
                  </a:lnTo>
                  <a:lnTo>
                    <a:pt x="17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0"/>
            <p:cNvSpPr>
              <a:spLocks/>
            </p:cNvSpPr>
            <p:nvPr/>
          </p:nvSpPr>
          <p:spPr bwMode="auto">
            <a:xfrm>
              <a:off x="3156813" y="1797612"/>
              <a:ext cx="232682" cy="184128"/>
            </a:xfrm>
            <a:custGeom>
              <a:avLst/>
              <a:gdLst>
                <a:gd name="T0" fmla="*/ 369 w 369"/>
                <a:gd name="T1" fmla="*/ 50 h 292"/>
                <a:gd name="T2" fmla="*/ 369 w 369"/>
                <a:gd name="T3" fmla="*/ 174 h 292"/>
                <a:gd name="T4" fmla="*/ 358 w 369"/>
                <a:gd name="T5" fmla="*/ 194 h 292"/>
                <a:gd name="T6" fmla="*/ 344 w 369"/>
                <a:gd name="T7" fmla="*/ 216 h 292"/>
                <a:gd name="T8" fmla="*/ 322 w 369"/>
                <a:gd name="T9" fmla="*/ 240 h 292"/>
                <a:gd name="T10" fmla="*/ 309 w 369"/>
                <a:gd name="T11" fmla="*/ 250 h 292"/>
                <a:gd name="T12" fmla="*/ 298 w 369"/>
                <a:gd name="T13" fmla="*/ 258 h 292"/>
                <a:gd name="T14" fmla="*/ 272 w 369"/>
                <a:gd name="T15" fmla="*/ 273 h 292"/>
                <a:gd name="T16" fmla="*/ 241 w 369"/>
                <a:gd name="T17" fmla="*/ 285 h 292"/>
                <a:gd name="T18" fmla="*/ 204 w 369"/>
                <a:gd name="T19" fmla="*/ 290 h 292"/>
                <a:gd name="T20" fmla="*/ 185 w 369"/>
                <a:gd name="T21" fmla="*/ 292 h 292"/>
                <a:gd name="T22" fmla="*/ 145 w 369"/>
                <a:gd name="T23" fmla="*/ 288 h 292"/>
                <a:gd name="T24" fmla="*/ 111 w 369"/>
                <a:gd name="T25" fmla="*/ 280 h 292"/>
                <a:gd name="T26" fmla="*/ 83 w 369"/>
                <a:gd name="T27" fmla="*/ 266 h 292"/>
                <a:gd name="T28" fmla="*/ 58 w 369"/>
                <a:gd name="T29" fmla="*/ 249 h 292"/>
                <a:gd name="T30" fmla="*/ 46 w 369"/>
                <a:gd name="T31" fmla="*/ 239 h 292"/>
                <a:gd name="T32" fmla="*/ 35 w 369"/>
                <a:gd name="T33" fmla="*/ 227 h 292"/>
                <a:gd name="T34" fmla="*/ 17 w 369"/>
                <a:gd name="T35" fmla="*/ 204 h 292"/>
                <a:gd name="T36" fmla="*/ 2 w 369"/>
                <a:gd name="T37" fmla="*/ 179 h 292"/>
                <a:gd name="T38" fmla="*/ 0 w 369"/>
                <a:gd name="T39" fmla="*/ 174 h 292"/>
                <a:gd name="T40" fmla="*/ 0 w 369"/>
                <a:gd name="T41" fmla="*/ 50 h 292"/>
                <a:gd name="T42" fmla="*/ 1 w 369"/>
                <a:gd name="T43" fmla="*/ 39 h 292"/>
                <a:gd name="T44" fmla="*/ 5 w 369"/>
                <a:gd name="T45" fmla="*/ 29 h 292"/>
                <a:gd name="T46" fmla="*/ 18 w 369"/>
                <a:gd name="T47" fmla="*/ 14 h 292"/>
                <a:gd name="T48" fmla="*/ 30 w 369"/>
                <a:gd name="T49" fmla="*/ 6 h 292"/>
                <a:gd name="T50" fmla="*/ 46 w 369"/>
                <a:gd name="T51" fmla="*/ 0 h 292"/>
                <a:gd name="T52" fmla="*/ 322 w 369"/>
                <a:gd name="T53" fmla="*/ 0 h 292"/>
                <a:gd name="T54" fmla="*/ 333 w 369"/>
                <a:gd name="T55" fmla="*/ 3 h 292"/>
                <a:gd name="T56" fmla="*/ 344 w 369"/>
                <a:gd name="T57" fmla="*/ 9 h 292"/>
                <a:gd name="T58" fmla="*/ 358 w 369"/>
                <a:gd name="T59" fmla="*/ 20 h 292"/>
                <a:gd name="T60" fmla="*/ 365 w 369"/>
                <a:gd name="T61" fmla="*/ 33 h 292"/>
                <a:gd name="T62" fmla="*/ 369 w 369"/>
                <a:gd name="T63" fmla="*/ 44 h 292"/>
                <a:gd name="T64" fmla="*/ 369 w 369"/>
                <a:gd name="T65" fmla="*/ 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9" h="292">
                  <a:moveTo>
                    <a:pt x="369" y="50"/>
                  </a:moveTo>
                  <a:lnTo>
                    <a:pt x="369" y="50"/>
                  </a:lnTo>
                  <a:lnTo>
                    <a:pt x="369" y="174"/>
                  </a:lnTo>
                  <a:lnTo>
                    <a:pt x="369" y="174"/>
                  </a:lnTo>
                  <a:lnTo>
                    <a:pt x="366" y="179"/>
                  </a:lnTo>
                  <a:lnTo>
                    <a:pt x="358" y="194"/>
                  </a:lnTo>
                  <a:lnTo>
                    <a:pt x="351" y="205"/>
                  </a:lnTo>
                  <a:lnTo>
                    <a:pt x="344" y="216"/>
                  </a:lnTo>
                  <a:lnTo>
                    <a:pt x="334" y="228"/>
                  </a:lnTo>
                  <a:lnTo>
                    <a:pt x="322" y="240"/>
                  </a:lnTo>
                  <a:lnTo>
                    <a:pt x="322" y="143"/>
                  </a:lnTo>
                  <a:lnTo>
                    <a:pt x="309" y="250"/>
                  </a:lnTo>
                  <a:lnTo>
                    <a:pt x="309" y="250"/>
                  </a:lnTo>
                  <a:lnTo>
                    <a:pt x="298" y="258"/>
                  </a:lnTo>
                  <a:lnTo>
                    <a:pt x="285" y="267"/>
                  </a:lnTo>
                  <a:lnTo>
                    <a:pt x="272" y="273"/>
                  </a:lnTo>
                  <a:lnTo>
                    <a:pt x="257" y="280"/>
                  </a:lnTo>
                  <a:lnTo>
                    <a:pt x="241" y="285"/>
                  </a:lnTo>
                  <a:lnTo>
                    <a:pt x="224" y="288"/>
                  </a:lnTo>
                  <a:lnTo>
                    <a:pt x="204" y="290"/>
                  </a:lnTo>
                  <a:lnTo>
                    <a:pt x="185" y="292"/>
                  </a:lnTo>
                  <a:lnTo>
                    <a:pt x="185" y="292"/>
                  </a:lnTo>
                  <a:lnTo>
                    <a:pt x="164" y="290"/>
                  </a:lnTo>
                  <a:lnTo>
                    <a:pt x="145" y="288"/>
                  </a:lnTo>
                  <a:lnTo>
                    <a:pt x="127" y="285"/>
                  </a:lnTo>
                  <a:lnTo>
                    <a:pt x="111" y="280"/>
                  </a:lnTo>
                  <a:lnTo>
                    <a:pt x="96" y="273"/>
                  </a:lnTo>
                  <a:lnTo>
                    <a:pt x="83" y="266"/>
                  </a:lnTo>
                  <a:lnTo>
                    <a:pt x="70" y="258"/>
                  </a:lnTo>
                  <a:lnTo>
                    <a:pt x="58" y="249"/>
                  </a:lnTo>
                  <a:lnTo>
                    <a:pt x="46" y="142"/>
                  </a:lnTo>
                  <a:lnTo>
                    <a:pt x="46" y="239"/>
                  </a:lnTo>
                  <a:lnTo>
                    <a:pt x="46" y="239"/>
                  </a:lnTo>
                  <a:lnTo>
                    <a:pt x="35" y="227"/>
                  </a:lnTo>
                  <a:lnTo>
                    <a:pt x="25" y="216"/>
                  </a:lnTo>
                  <a:lnTo>
                    <a:pt x="17" y="204"/>
                  </a:lnTo>
                  <a:lnTo>
                    <a:pt x="11" y="194"/>
                  </a:lnTo>
                  <a:lnTo>
                    <a:pt x="2" y="17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1" y="39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11" y="20"/>
                  </a:lnTo>
                  <a:lnTo>
                    <a:pt x="18" y="14"/>
                  </a:lnTo>
                  <a:lnTo>
                    <a:pt x="25" y="9"/>
                  </a:lnTo>
                  <a:lnTo>
                    <a:pt x="30" y="6"/>
                  </a:lnTo>
                  <a:lnTo>
                    <a:pt x="36" y="3"/>
                  </a:lnTo>
                  <a:lnTo>
                    <a:pt x="46" y="0"/>
                  </a:lnTo>
                  <a:lnTo>
                    <a:pt x="185" y="150"/>
                  </a:lnTo>
                  <a:lnTo>
                    <a:pt x="322" y="0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8" y="6"/>
                  </a:lnTo>
                  <a:lnTo>
                    <a:pt x="344" y="9"/>
                  </a:lnTo>
                  <a:lnTo>
                    <a:pt x="351" y="14"/>
                  </a:lnTo>
                  <a:lnTo>
                    <a:pt x="358" y="20"/>
                  </a:lnTo>
                  <a:lnTo>
                    <a:pt x="363" y="29"/>
                  </a:lnTo>
                  <a:lnTo>
                    <a:pt x="365" y="33"/>
                  </a:lnTo>
                  <a:lnTo>
                    <a:pt x="367" y="39"/>
                  </a:lnTo>
                  <a:lnTo>
                    <a:pt x="369" y="44"/>
                  </a:lnTo>
                  <a:lnTo>
                    <a:pt x="369" y="50"/>
                  </a:lnTo>
                  <a:lnTo>
                    <a:pt x="36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1"/>
            <p:cNvSpPr>
              <a:spLocks/>
            </p:cNvSpPr>
            <p:nvPr/>
          </p:nvSpPr>
          <p:spPr bwMode="auto">
            <a:xfrm>
              <a:off x="3194016" y="1781848"/>
              <a:ext cx="157644" cy="100892"/>
            </a:xfrm>
            <a:custGeom>
              <a:avLst/>
              <a:gdLst>
                <a:gd name="T0" fmla="*/ 250 w 250"/>
                <a:gd name="T1" fmla="*/ 21 h 160"/>
                <a:gd name="T2" fmla="*/ 126 w 250"/>
                <a:gd name="T3" fmla="*/ 160 h 160"/>
                <a:gd name="T4" fmla="*/ 0 w 250"/>
                <a:gd name="T5" fmla="*/ 21 h 160"/>
                <a:gd name="T6" fmla="*/ 77 w 250"/>
                <a:gd name="T7" fmla="*/ 0 h 160"/>
                <a:gd name="T8" fmla="*/ 94 w 250"/>
                <a:gd name="T9" fmla="*/ 95 h 160"/>
                <a:gd name="T10" fmla="*/ 126 w 250"/>
                <a:gd name="T11" fmla="*/ 8 h 160"/>
                <a:gd name="T12" fmla="*/ 151 w 250"/>
                <a:gd name="T13" fmla="*/ 95 h 160"/>
                <a:gd name="T14" fmla="*/ 173 w 250"/>
                <a:gd name="T15" fmla="*/ 0 h 160"/>
                <a:gd name="T16" fmla="*/ 250 w 250"/>
                <a:gd name="T17" fmla="*/ 2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60">
                  <a:moveTo>
                    <a:pt x="250" y="21"/>
                  </a:moveTo>
                  <a:lnTo>
                    <a:pt x="126" y="160"/>
                  </a:lnTo>
                  <a:lnTo>
                    <a:pt x="0" y="21"/>
                  </a:lnTo>
                  <a:lnTo>
                    <a:pt x="77" y="0"/>
                  </a:lnTo>
                  <a:lnTo>
                    <a:pt x="94" y="95"/>
                  </a:lnTo>
                  <a:lnTo>
                    <a:pt x="126" y="8"/>
                  </a:lnTo>
                  <a:lnTo>
                    <a:pt x="151" y="95"/>
                  </a:lnTo>
                  <a:lnTo>
                    <a:pt x="173" y="0"/>
                  </a:lnTo>
                  <a:lnTo>
                    <a:pt x="25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12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4711 16x9 Amdocs 2016 Corporate Master">
  <a:themeElements>
    <a:clrScheme name="Amdocs">
      <a:dk1>
        <a:sysClr val="windowText" lastClr="000000"/>
      </a:dk1>
      <a:lt1>
        <a:srgbClr val="FFFFFF"/>
      </a:lt1>
      <a:dk2>
        <a:srgbClr val="4D4E53"/>
      </a:dk2>
      <a:lt2>
        <a:srgbClr val="AFAFAF"/>
      </a:lt2>
      <a:accent1>
        <a:srgbClr val="EF8200"/>
      </a:accent1>
      <a:accent2>
        <a:srgbClr val="AAB300"/>
      </a:accent2>
      <a:accent3>
        <a:srgbClr val="569099"/>
      </a:accent3>
      <a:accent4>
        <a:srgbClr val="0063BE"/>
      </a:accent4>
      <a:accent5>
        <a:srgbClr val="F04E98"/>
      </a:accent5>
      <a:accent6>
        <a:srgbClr val="E2CC00"/>
      </a:accent6>
      <a:hlink>
        <a:srgbClr val="EF8200"/>
      </a:hlink>
      <a:folHlink>
        <a:srgbClr val="EF82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 16x9_2016.potx" id="{AA85CA8D-80E8-4865-84A9-96EEE8C0713C}" vid="{AB9AF7B7-A830-44D0-8272-108109F45F0D}"/>
    </a:ext>
  </a:extLst>
</a:theme>
</file>

<file path=ppt/theme/theme2.xml><?xml version="1.0" encoding="utf-8"?>
<a:theme xmlns:a="http://schemas.openxmlformats.org/drawingml/2006/main" name="1_4-04711 16x9 Amdocs 2016 Corporate Master">
  <a:themeElements>
    <a:clrScheme name="Amdocs">
      <a:dk1>
        <a:sysClr val="windowText" lastClr="000000"/>
      </a:dk1>
      <a:lt1>
        <a:srgbClr val="FFFFFF"/>
      </a:lt1>
      <a:dk2>
        <a:srgbClr val="4D4E53"/>
      </a:dk2>
      <a:lt2>
        <a:srgbClr val="AFAFAF"/>
      </a:lt2>
      <a:accent1>
        <a:srgbClr val="EF8200"/>
      </a:accent1>
      <a:accent2>
        <a:srgbClr val="AAB300"/>
      </a:accent2>
      <a:accent3>
        <a:srgbClr val="569099"/>
      </a:accent3>
      <a:accent4>
        <a:srgbClr val="0063BE"/>
      </a:accent4>
      <a:accent5>
        <a:srgbClr val="F04E98"/>
      </a:accent5>
      <a:accent6>
        <a:srgbClr val="E2CC00"/>
      </a:accent6>
      <a:hlink>
        <a:srgbClr val="EF8200"/>
      </a:hlink>
      <a:folHlink>
        <a:srgbClr val="EF82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 16x9_2016.potx" id="{AA85CA8D-80E8-4865-84A9-96EEE8C0713C}" vid="{AB9AF7B7-A830-44D0-8272-108109F45F0D}"/>
    </a:ext>
  </a:extLst>
</a:theme>
</file>

<file path=ppt/theme/theme3.xml><?xml version="1.0" encoding="utf-8"?>
<a:theme xmlns:a="http://schemas.openxmlformats.org/drawingml/2006/main" name="2_4-04711 16x9 Amdocs 2016 Corporate Master">
  <a:themeElements>
    <a:clrScheme name="Amdocs">
      <a:dk1>
        <a:sysClr val="windowText" lastClr="000000"/>
      </a:dk1>
      <a:lt1>
        <a:srgbClr val="FFFFFF"/>
      </a:lt1>
      <a:dk2>
        <a:srgbClr val="4D4E53"/>
      </a:dk2>
      <a:lt2>
        <a:srgbClr val="AFAFAF"/>
      </a:lt2>
      <a:accent1>
        <a:srgbClr val="EF8200"/>
      </a:accent1>
      <a:accent2>
        <a:srgbClr val="AAB300"/>
      </a:accent2>
      <a:accent3>
        <a:srgbClr val="569099"/>
      </a:accent3>
      <a:accent4>
        <a:srgbClr val="0063BE"/>
      </a:accent4>
      <a:accent5>
        <a:srgbClr val="F04E98"/>
      </a:accent5>
      <a:accent6>
        <a:srgbClr val="E2CC00"/>
      </a:accent6>
      <a:hlink>
        <a:srgbClr val="EF8200"/>
      </a:hlink>
      <a:folHlink>
        <a:srgbClr val="EF82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 16x9_2016.potx" id="{AA85CA8D-80E8-4865-84A9-96EEE8C0713C}" vid="{AB9AF7B7-A830-44D0-8272-108109F45F0D}"/>
    </a:ext>
  </a:extLst>
</a:theme>
</file>

<file path=ppt/theme/theme4.xml><?xml version="1.0" encoding="utf-8"?>
<a:theme xmlns:a="http://schemas.openxmlformats.org/drawingml/2006/main" name="3_4-04711 16x9 Amdocs 2016 Corporate Master">
  <a:themeElements>
    <a:clrScheme name="Amdocs">
      <a:dk1>
        <a:sysClr val="windowText" lastClr="000000"/>
      </a:dk1>
      <a:lt1>
        <a:srgbClr val="FFFFFF"/>
      </a:lt1>
      <a:dk2>
        <a:srgbClr val="4D4E53"/>
      </a:dk2>
      <a:lt2>
        <a:srgbClr val="AFAFAF"/>
      </a:lt2>
      <a:accent1>
        <a:srgbClr val="EF8200"/>
      </a:accent1>
      <a:accent2>
        <a:srgbClr val="AAB300"/>
      </a:accent2>
      <a:accent3>
        <a:srgbClr val="569099"/>
      </a:accent3>
      <a:accent4>
        <a:srgbClr val="0063BE"/>
      </a:accent4>
      <a:accent5>
        <a:srgbClr val="F04E98"/>
      </a:accent5>
      <a:accent6>
        <a:srgbClr val="E2CC00"/>
      </a:accent6>
      <a:hlink>
        <a:srgbClr val="EF8200"/>
      </a:hlink>
      <a:folHlink>
        <a:srgbClr val="EF82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 16x9_2016.potx" id="{AA85CA8D-80E8-4865-84A9-96EEE8C0713C}" vid="{AB9AF7B7-A830-44D0-8272-108109F45F0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mdocs">
    <a:dk1>
      <a:sysClr val="windowText" lastClr="000000"/>
    </a:dk1>
    <a:lt1>
      <a:srgbClr val="FFFFFF"/>
    </a:lt1>
    <a:dk2>
      <a:srgbClr val="4D4E53"/>
    </a:dk2>
    <a:lt2>
      <a:srgbClr val="AFAFAF"/>
    </a:lt2>
    <a:accent1>
      <a:srgbClr val="EF8200"/>
    </a:accent1>
    <a:accent2>
      <a:srgbClr val="AAB300"/>
    </a:accent2>
    <a:accent3>
      <a:srgbClr val="569099"/>
    </a:accent3>
    <a:accent4>
      <a:srgbClr val="0063BE"/>
    </a:accent4>
    <a:accent5>
      <a:srgbClr val="F04E98"/>
    </a:accent5>
    <a:accent6>
      <a:srgbClr val="E2CC00"/>
    </a:accent6>
    <a:hlink>
      <a:srgbClr val="EF8200"/>
    </a:hlink>
    <a:folHlink>
      <a:srgbClr val="EF82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amdocs 16x9_2016.potx_BLUE</Template>
  <TotalTime>7691</TotalTime>
  <Words>480</Words>
  <Application>Microsoft Office PowerPoint</Application>
  <PresentationFormat>Custom</PresentationFormat>
  <Paragraphs>191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Bauhaus 93</vt:lpstr>
      <vt:lpstr>Calibri</vt:lpstr>
      <vt:lpstr>Gill Sans MT</vt:lpstr>
      <vt:lpstr>Times New Roman</vt:lpstr>
      <vt:lpstr>4-04711 16x9 Amdocs 2016 Corporate Master</vt:lpstr>
      <vt:lpstr>1_4-04711 16x9 Amdocs 2016 Corporate Master</vt:lpstr>
      <vt:lpstr>2_4-04711 16x9 Amdocs 2016 Corporate Master</vt:lpstr>
      <vt:lpstr>3_4-04711 16x9 Amdocs 2016 Corporate Master</vt:lpstr>
      <vt:lpstr>Perspectives on Continuous Integration at Scale</vt:lpstr>
      <vt:lpstr>About us</vt:lpstr>
      <vt:lpstr>PowerPoint Presentation</vt:lpstr>
      <vt:lpstr>Projects @ Amdocs Delivery</vt:lpstr>
      <vt:lpstr>Our Operating Environment</vt:lpstr>
      <vt:lpstr>Amdocs CES</vt:lpstr>
      <vt:lpstr>Technology</vt:lpstr>
      <vt:lpstr>Process</vt:lpstr>
      <vt:lpstr>People</vt:lpstr>
      <vt:lpstr>Where are we today</vt:lpstr>
      <vt:lpstr>Crafting a New Reality</vt:lpstr>
      <vt:lpstr>The Continuous Delivery Maturity Model</vt:lpstr>
      <vt:lpstr>Starting to modernize</vt:lpstr>
      <vt:lpstr>Technology</vt:lpstr>
      <vt:lpstr>Process</vt:lpstr>
      <vt:lpstr>People</vt:lpstr>
      <vt:lpstr>Continuous Integration</vt:lpstr>
      <vt:lpstr>Our learnings</vt:lpstr>
      <vt:lpstr>PowerPoint Presentation</vt:lpstr>
      <vt:lpstr>Questions ?</vt:lpstr>
      <vt:lpstr>Thank You</vt:lpstr>
    </vt:vector>
  </TitlesOfParts>
  <Company>Amdocs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Amdocs Delivery: Powering Fearless Transformations</dc:title>
  <dc:creator>Idit Aloni</dc:creator>
  <cp:lastModifiedBy>Hrishikesh Karekar</cp:lastModifiedBy>
  <cp:revision>141</cp:revision>
  <cp:lastPrinted>2011-09-21T12:59:46Z</cp:lastPrinted>
  <dcterms:created xsi:type="dcterms:W3CDTF">2016-02-29T15:34:45Z</dcterms:created>
  <dcterms:modified xsi:type="dcterms:W3CDTF">2016-08-20T14:39:45Z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pdated">
    <vt:bool>true</vt:bool>
  </property>
</Properties>
</file>